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76" r:id="rId6"/>
    <p:sldId id="268" r:id="rId7"/>
    <p:sldId id="263" r:id="rId8"/>
    <p:sldId id="267" r:id="rId9"/>
    <p:sldId id="271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15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B02AD-05CF-4B8B-B519-32A872FCD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68E92C-9FD6-4899-884D-C2077F145080}">
      <dgm:prSet custT="1"/>
      <dgm:spPr/>
      <dgm:t>
        <a:bodyPr/>
        <a:lstStyle/>
        <a:p>
          <a:r>
            <a:rPr lang="en-US" sz="1800" b="1" dirty="0"/>
            <a:t>Museums and other institutions have curators. Curators select artworks, artifacts, and other objects for preservation and presentation. </a:t>
          </a:r>
          <a:endParaRPr lang="en-US" sz="1800" dirty="0"/>
        </a:p>
      </dgm:t>
    </dgm:pt>
    <dgm:pt modelId="{60E517A3-73F8-4CBA-A041-CA87A1F5C733}" type="parTrans" cxnId="{CDC3507E-9E25-485A-9907-99443F5D4AEC}">
      <dgm:prSet/>
      <dgm:spPr/>
      <dgm:t>
        <a:bodyPr/>
        <a:lstStyle/>
        <a:p>
          <a:endParaRPr lang="en-US"/>
        </a:p>
      </dgm:t>
    </dgm:pt>
    <dgm:pt modelId="{F0B50398-6727-405C-85D4-4589A834C286}" type="sibTrans" cxnId="{CDC3507E-9E25-485A-9907-99443F5D4AEC}">
      <dgm:prSet/>
      <dgm:spPr/>
      <dgm:t>
        <a:bodyPr/>
        <a:lstStyle/>
        <a:p>
          <a:endParaRPr lang="en-US"/>
        </a:p>
      </dgm:t>
    </dgm:pt>
    <dgm:pt modelId="{57771DED-E8CA-4C0C-929D-5E77BEA118B5}">
      <dgm:prSet custT="1"/>
      <dgm:spPr/>
      <dgm:t>
        <a:bodyPr/>
        <a:lstStyle/>
        <a:p>
          <a:r>
            <a:rPr lang="en-US" sz="1800" b="1" dirty="0"/>
            <a:t>There are also temporary curators who work on special exhibits in a museum, gallery, or other venue. </a:t>
          </a:r>
          <a:endParaRPr lang="en-US" sz="1800" dirty="0"/>
        </a:p>
      </dgm:t>
    </dgm:pt>
    <dgm:pt modelId="{FAB388FE-D0D5-40D5-96D6-8DA7B31140A5}" type="parTrans" cxnId="{578071DB-4263-4B7C-AAA3-2652120647CF}">
      <dgm:prSet/>
      <dgm:spPr/>
      <dgm:t>
        <a:bodyPr/>
        <a:lstStyle/>
        <a:p>
          <a:endParaRPr lang="en-US"/>
        </a:p>
      </dgm:t>
    </dgm:pt>
    <dgm:pt modelId="{F444D105-B1B6-4A0B-B247-036830866C7E}" type="sibTrans" cxnId="{578071DB-4263-4B7C-AAA3-2652120647CF}">
      <dgm:prSet/>
      <dgm:spPr/>
      <dgm:t>
        <a:bodyPr/>
        <a:lstStyle/>
        <a:p>
          <a:endParaRPr lang="en-US"/>
        </a:p>
      </dgm:t>
    </dgm:pt>
    <dgm:pt modelId="{221C6427-5DE2-4349-B708-854E752684C2}">
      <dgm:prSet custT="1"/>
      <dgm:spPr/>
      <dgm:t>
        <a:bodyPr/>
        <a:lstStyle/>
        <a:p>
          <a:r>
            <a:rPr lang="en-US" sz="1800" b="1" dirty="0"/>
            <a:t>Curators decide how to exhibit artwork so that people can see it easily and it is protected. They decide how to interpret it so that the exhibit communicates meaning.</a:t>
          </a:r>
          <a:endParaRPr lang="en-US" sz="1800" dirty="0"/>
        </a:p>
      </dgm:t>
    </dgm:pt>
    <dgm:pt modelId="{BDADB094-7BE4-4CAF-B8D0-6613A02810A6}" type="parTrans" cxnId="{2D0A8387-ED41-463A-B232-3BBA8DC5226D}">
      <dgm:prSet/>
      <dgm:spPr/>
      <dgm:t>
        <a:bodyPr/>
        <a:lstStyle/>
        <a:p>
          <a:endParaRPr lang="en-US"/>
        </a:p>
      </dgm:t>
    </dgm:pt>
    <dgm:pt modelId="{1D67CF2A-0FCF-49E8-B3AA-07AA34B37BC1}" type="sibTrans" cxnId="{2D0A8387-ED41-463A-B232-3BBA8DC5226D}">
      <dgm:prSet/>
      <dgm:spPr/>
      <dgm:t>
        <a:bodyPr/>
        <a:lstStyle/>
        <a:p>
          <a:endParaRPr lang="en-US"/>
        </a:p>
      </dgm:t>
    </dgm:pt>
    <dgm:pt modelId="{5465E40F-A86E-4A1E-9D0A-3A4A27A55BDC}">
      <dgm:prSet custT="1"/>
      <dgm:spPr/>
      <dgm:t>
        <a:bodyPr/>
        <a:lstStyle/>
        <a:p>
          <a:r>
            <a:rPr lang="en-US" sz="1800" b="1"/>
            <a:t>Sometimes one curator does all the jobs. Sometimes there are several curators doing different jobs.</a:t>
          </a:r>
          <a:endParaRPr lang="en-US" sz="1800"/>
        </a:p>
      </dgm:t>
    </dgm:pt>
    <dgm:pt modelId="{A9EF3C79-E01D-4D66-946E-C72801B2C0C8}" type="parTrans" cxnId="{8C055470-BBE4-424D-897C-698A4B593BB4}">
      <dgm:prSet/>
      <dgm:spPr/>
      <dgm:t>
        <a:bodyPr/>
        <a:lstStyle/>
        <a:p>
          <a:endParaRPr lang="en-US"/>
        </a:p>
      </dgm:t>
    </dgm:pt>
    <dgm:pt modelId="{9D989DD2-4CB0-45D4-B94A-2DF61D114646}" type="sibTrans" cxnId="{8C055470-BBE4-424D-897C-698A4B593BB4}">
      <dgm:prSet/>
      <dgm:spPr/>
      <dgm:t>
        <a:bodyPr/>
        <a:lstStyle/>
        <a:p>
          <a:endParaRPr lang="en-US"/>
        </a:p>
      </dgm:t>
    </dgm:pt>
    <dgm:pt modelId="{AF82D40F-FC1B-4B1A-8BF7-7135884356D3}">
      <dgm:prSet/>
      <dgm:spPr/>
      <dgm:t>
        <a:bodyPr/>
        <a:lstStyle/>
        <a:p>
          <a:r>
            <a:rPr lang="en-US" b="1"/>
            <a:t>Curators must make decisions about each exhibit.  </a:t>
          </a:r>
          <a:endParaRPr lang="en-US"/>
        </a:p>
      </dgm:t>
    </dgm:pt>
    <dgm:pt modelId="{CAABA35F-C3BE-422C-8AF2-7CC10BC524B6}" type="parTrans" cxnId="{7C3FEA80-76E0-4594-9F55-BEB3D0473F25}">
      <dgm:prSet/>
      <dgm:spPr/>
      <dgm:t>
        <a:bodyPr/>
        <a:lstStyle/>
        <a:p>
          <a:endParaRPr lang="en-US"/>
        </a:p>
      </dgm:t>
    </dgm:pt>
    <dgm:pt modelId="{1F726194-0FD2-4A2F-9773-4EC5C1A52DE9}" type="sibTrans" cxnId="{7C3FEA80-76E0-4594-9F55-BEB3D0473F25}">
      <dgm:prSet/>
      <dgm:spPr/>
      <dgm:t>
        <a:bodyPr/>
        <a:lstStyle/>
        <a:p>
          <a:endParaRPr lang="en-US"/>
        </a:p>
      </dgm:t>
    </dgm:pt>
    <dgm:pt modelId="{198C6719-046E-4B90-BA2C-EB0DEDA25E61}">
      <dgm:prSet/>
      <dgm:spPr/>
      <dgm:t>
        <a:bodyPr/>
        <a:lstStyle/>
        <a:p>
          <a:r>
            <a:rPr lang="en-US" b="1"/>
            <a:t>What are some of those decisions?</a:t>
          </a:r>
          <a:endParaRPr lang="en-US"/>
        </a:p>
      </dgm:t>
    </dgm:pt>
    <dgm:pt modelId="{8D957C53-0017-4ED5-808F-D3DB7DACCD09}" type="parTrans" cxnId="{7A586C03-9CAA-4EBE-8A71-AEDC216A3FF9}">
      <dgm:prSet/>
      <dgm:spPr/>
      <dgm:t>
        <a:bodyPr/>
        <a:lstStyle/>
        <a:p>
          <a:endParaRPr lang="en-US"/>
        </a:p>
      </dgm:t>
    </dgm:pt>
    <dgm:pt modelId="{A96DA931-C22E-4555-8A9E-3B499EF76DFC}" type="sibTrans" cxnId="{7A586C03-9CAA-4EBE-8A71-AEDC216A3FF9}">
      <dgm:prSet/>
      <dgm:spPr/>
      <dgm:t>
        <a:bodyPr/>
        <a:lstStyle/>
        <a:p>
          <a:endParaRPr lang="en-US"/>
        </a:p>
      </dgm:t>
    </dgm:pt>
    <dgm:pt modelId="{63BD6413-2F83-4302-B450-0FF016DABDA5}" type="pres">
      <dgm:prSet presAssocID="{3FFB02AD-05CF-4B8B-B519-32A872FCD8B6}" presName="root" presStyleCnt="0">
        <dgm:presLayoutVars>
          <dgm:dir/>
          <dgm:resizeHandles val="exact"/>
        </dgm:presLayoutVars>
      </dgm:prSet>
      <dgm:spPr/>
    </dgm:pt>
    <dgm:pt modelId="{79AD0F6C-ABF9-4F03-B8DE-F3EAB5A53C2E}" type="pres">
      <dgm:prSet presAssocID="{4E68E92C-9FD6-4899-884D-C2077F145080}" presName="compNode" presStyleCnt="0"/>
      <dgm:spPr/>
    </dgm:pt>
    <dgm:pt modelId="{DE8F1DB4-28EF-4781-A48D-0D381639EB25}" type="pres">
      <dgm:prSet presAssocID="{4E68E92C-9FD6-4899-884D-C2077F145080}" presName="bgRect" presStyleLbl="bgShp" presStyleIdx="0" presStyleCnt="6"/>
      <dgm:spPr/>
    </dgm:pt>
    <dgm:pt modelId="{68ECE431-7D57-4E91-A329-B1A11374FEC9}" type="pres">
      <dgm:prSet presAssocID="{4E68E92C-9FD6-4899-884D-C2077F14508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8750B5F-4F0A-4276-86E3-BBE6C6F96D26}" type="pres">
      <dgm:prSet presAssocID="{4E68E92C-9FD6-4899-884D-C2077F145080}" presName="spaceRect" presStyleCnt="0"/>
      <dgm:spPr/>
    </dgm:pt>
    <dgm:pt modelId="{4481C37C-0202-43B2-A981-964A15D6A3A8}" type="pres">
      <dgm:prSet presAssocID="{4E68E92C-9FD6-4899-884D-C2077F145080}" presName="parTx" presStyleLbl="revTx" presStyleIdx="0" presStyleCnt="6">
        <dgm:presLayoutVars>
          <dgm:chMax val="0"/>
          <dgm:chPref val="0"/>
        </dgm:presLayoutVars>
      </dgm:prSet>
      <dgm:spPr/>
    </dgm:pt>
    <dgm:pt modelId="{331DE1B0-446A-42CD-AD84-C232DC1375C5}" type="pres">
      <dgm:prSet presAssocID="{F0B50398-6727-405C-85D4-4589A834C286}" presName="sibTrans" presStyleCnt="0"/>
      <dgm:spPr/>
    </dgm:pt>
    <dgm:pt modelId="{18758267-BE90-422A-8B03-53E408DA3548}" type="pres">
      <dgm:prSet presAssocID="{57771DED-E8CA-4C0C-929D-5E77BEA118B5}" presName="compNode" presStyleCnt="0"/>
      <dgm:spPr/>
    </dgm:pt>
    <dgm:pt modelId="{8AD92ED3-447E-49F3-AC70-D6F0A96937D0}" type="pres">
      <dgm:prSet presAssocID="{57771DED-E8CA-4C0C-929D-5E77BEA118B5}" presName="bgRect" presStyleLbl="bgShp" presStyleIdx="1" presStyleCnt="6"/>
      <dgm:spPr/>
    </dgm:pt>
    <dgm:pt modelId="{9EB23042-746E-4D79-B2CF-199F85D43DC5}" type="pres">
      <dgm:prSet presAssocID="{57771DED-E8CA-4C0C-929D-5E77BEA118B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6E3905BF-BBF0-4515-9AA4-E8A9E74F5578}" type="pres">
      <dgm:prSet presAssocID="{57771DED-E8CA-4C0C-929D-5E77BEA118B5}" presName="spaceRect" presStyleCnt="0"/>
      <dgm:spPr/>
    </dgm:pt>
    <dgm:pt modelId="{9181AF2A-9113-4F70-9314-32E379853082}" type="pres">
      <dgm:prSet presAssocID="{57771DED-E8CA-4C0C-929D-5E77BEA118B5}" presName="parTx" presStyleLbl="revTx" presStyleIdx="1" presStyleCnt="6">
        <dgm:presLayoutVars>
          <dgm:chMax val="0"/>
          <dgm:chPref val="0"/>
        </dgm:presLayoutVars>
      </dgm:prSet>
      <dgm:spPr/>
    </dgm:pt>
    <dgm:pt modelId="{DAE572DB-BCF6-42D0-8040-62825B18DEC8}" type="pres">
      <dgm:prSet presAssocID="{F444D105-B1B6-4A0B-B247-036830866C7E}" presName="sibTrans" presStyleCnt="0"/>
      <dgm:spPr/>
    </dgm:pt>
    <dgm:pt modelId="{2C161D4D-9AC0-4547-A9FD-612EF36B9AC6}" type="pres">
      <dgm:prSet presAssocID="{221C6427-5DE2-4349-B708-854E752684C2}" presName="compNode" presStyleCnt="0"/>
      <dgm:spPr/>
    </dgm:pt>
    <dgm:pt modelId="{78AEE00D-0A53-4D95-A2A9-C04FC3DECB92}" type="pres">
      <dgm:prSet presAssocID="{221C6427-5DE2-4349-B708-854E752684C2}" presName="bgRect" presStyleLbl="bgShp" presStyleIdx="2" presStyleCnt="6" custLinFactNeighborX="0" custLinFactNeighborY="3467"/>
      <dgm:spPr/>
    </dgm:pt>
    <dgm:pt modelId="{3E14FCDF-2654-4318-8460-07DC2D080C5C}" type="pres">
      <dgm:prSet presAssocID="{221C6427-5DE2-4349-B708-854E752684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A3F54088-6AC8-4FC3-B5A7-9A7B6FAD19AF}" type="pres">
      <dgm:prSet presAssocID="{221C6427-5DE2-4349-B708-854E752684C2}" presName="spaceRect" presStyleCnt="0"/>
      <dgm:spPr/>
    </dgm:pt>
    <dgm:pt modelId="{8FD0A9D5-3680-48E6-8B97-EDB4182C6822}" type="pres">
      <dgm:prSet presAssocID="{221C6427-5DE2-4349-B708-854E752684C2}" presName="parTx" presStyleLbl="revTx" presStyleIdx="2" presStyleCnt="6">
        <dgm:presLayoutVars>
          <dgm:chMax val="0"/>
          <dgm:chPref val="0"/>
        </dgm:presLayoutVars>
      </dgm:prSet>
      <dgm:spPr/>
    </dgm:pt>
    <dgm:pt modelId="{EE67816A-7AD3-46F5-80B9-87B7511D5975}" type="pres">
      <dgm:prSet presAssocID="{1D67CF2A-0FCF-49E8-B3AA-07AA34B37BC1}" presName="sibTrans" presStyleCnt="0"/>
      <dgm:spPr/>
    </dgm:pt>
    <dgm:pt modelId="{CB79C1E4-A8B3-4FAE-9F91-AE09B8B2B7B7}" type="pres">
      <dgm:prSet presAssocID="{5465E40F-A86E-4A1E-9D0A-3A4A27A55BDC}" presName="compNode" presStyleCnt="0"/>
      <dgm:spPr/>
    </dgm:pt>
    <dgm:pt modelId="{9BC6646A-B5A6-450E-A6D5-BC1CC62676D8}" type="pres">
      <dgm:prSet presAssocID="{5465E40F-A86E-4A1E-9D0A-3A4A27A55BDC}" presName="bgRect" presStyleLbl="bgShp" presStyleIdx="3" presStyleCnt="6"/>
      <dgm:spPr/>
    </dgm:pt>
    <dgm:pt modelId="{8E6161CF-23C8-4A81-A06A-797513634C88}" type="pres">
      <dgm:prSet presAssocID="{5465E40F-A86E-4A1E-9D0A-3A4A27A55BD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61DA4FCE-032E-4167-8158-27EC8D44950A}" type="pres">
      <dgm:prSet presAssocID="{5465E40F-A86E-4A1E-9D0A-3A4A27A55BDC}" presName="spaceRect" presStyleCnt="0"/>
      <dgm:spPr/>
    </dgm:pt>
    <dgm:pt modelId="{AA48BB67-3F88-46A7-BACA-87E1624C5C35}" type="pres">
      <dgm:prSet presAssocID="{5465E40F-A86E-4A1E-9D0A-3A4A27A55BDC}" presName="parTx" presStyleLbl="revTx" presStyleIdx="3" presStyleCnt="6">
        <dgm:presLayoutVars>
          <dgm:chMax val="0"/>
          <dgm:chPref val="0"/>
        </dgm:presLayoutVars>
      </dgm:prSet>
      <dgm:spPr/>
    </dgm:pt>
    <dgm:pt modelId="{3FC2A6FE-E855-4D5B-8F79-AA0E6310181D}" type="pres">
      <dgm:prSet presAssocID="{9D989DD2-4CB0-45D4-B94A-2DF61D114646}" presName="sibTrans" presStyleCnt="0"/>
      <dgm:spPr/>
    </dgm:pt>
    <dgm:pt modelId="{522BEA12-85BF-4D3E-B51E-99B31AFC1979}" type="pres">
      <dgm:prSet presAssocID="{AF82D40F-FC1B-4B1A-8BF7-7135884356D3}" presName="compNode" presStyleCnt="0"/>
      <dgm:spPr/>
    </dgm:pt>
    <dgm:pt modelId="{6598E155-ECCD-4B37-9F5C-B8CF23092C3B}" type="pres">
      <dgm:prSet presAssocID="{AF82D40F-FC1B-4B1A-8BF7-7135884356D3}" presName="bgRect" presStyleLbl="bgShp" presStyleIdx="4" presStyleCnt="6"/>
      <dgm:spPr/>
    </dgm:pt>
    <dgm:pt modelId="{35053DF4-BDBB-4E7E-9870-D10A51D98713}" type="pres">
      <dgm:prSet presAssocID="{AF82D40F-FC1B-4B1A-8BF7-7135884356D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95B29D4-004E-426E-9E83-788710F03AA7}" type="pres">
      <dgm:prSet presAssocID="{AF82D40F-FC1B-4B1A-8BF7-7135884356D3}" presName="spaceRect" presStyleCnt="0"/>
      <dgm:spPr/>
    </dgm:pt>
    <dgm:pt modelId="{26F4A45E-0703-43BD-9156-6A93DCDA4098}" type="pres">
      <dgm:prSet presAssocID="{AF82D40F-FC1B-4B1A-8BF7-7135884356D3}" presName="parTx" presStyleLbl="revTx" presStyleIdx="4" presStyleCnt="6">
        <dgm:presLayoutVars>
          <dgm:chMax val="0"/>
          <dgm:chPref val="0"/>
        </dgm:presLayoutVars>
      </dgm:prSet>
      <dgm:spPr/>
    </dgm:pt>
    <dgm:pt modelId="{D0BC7841-6C4E-4B7A-8824-8DE4B085BE03}" type="pres">
      <dgm:prSet presAssocID="{1F726194-0FD2-4A2F-9773-4EC5C1A52DE9}" presName="sibTrans" presStyleCnt="0"/>
      <dgm:spPr/>
    </dgm:pt>
    <dgm:pt modelId="{728D9495-EAC9-4DC0-A52C-2958544D07CA}" type="pres">
      <dgm:prSet presAssocID="{198C6719-046E-4B90-BA2C-EB0DEDA25E61}" presName="compNode" presStyleCnt="0"/>
      <dgm:spPr/>
    </dgm:pt>
    <dgm:pt modelId="{40A730F2-452A-45FD-817F-627148E1CFB7}" type="pres">
      <dgm:prSet presAssocID="{198C6719-046E-4B90-BA2C-EB0DEDA25E61}" presName="bgRect" presStyleLbl="bgShp" presStyleIdx="5" presStyleCnt="6"/>
      <dgm:spPr/>
    </dgm:pt>
    <dgm:pt modelId="{E6052404-463A-48EC-97C9-777062780153}" type="pres">
      <dgm:prSet presAssocID="{198C6719-046E-4B90-BA2C-EB0DEDA25E6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D59DB6E-3060-4085-A6D7-E7479D35D6E9}" type="pres">
      <dgm:prSet presAssocID="{198C6719-046E-4B90-BA2C-EB0DEDA25E61}" presName="spaceRect" presStyleCnt="0"/>
      <dgm:spPr/>
    </dgm:pt>
    <dgm:pt modelId="{40676929-C279-4945-9DEB-024C37F59437}" type="pres">
      <dgm:prSet presAssocID="{198C6719-046E-4B90-BA2C-EB0DEDA25E6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A586C03-9CAA-4EBE-8A71-AEDC216A3FF9}" srcId="{3FFB02AD-05CF-4B8B-B519-32A872FCD8B6}" destId="{198C6719-046E-4B90-BA2C-EB0DEDA25E61}" srcOrd="5" destOrd="0" parTransId="{8D957C53-0017-4ED5-808F-D3DB7DACCD09}" sibTransId="{A96DA931-C22E-4555-8A9E-3B499EF76DFC}"/>
    <dgm:cxn modelId="{EA4FDB27-A7D4-46C4-ADDC-67312C4AD792}" type="presOf" srcId="{198C6719-046E-4B90-BA2C-EB0DEDA25E61}" destId="{40676929-C279-4945-9DEB-024C37F59437}" srcOrd="0" destOrd="0" presId="urn:microsoft.com/office/officeart/2018/2/layout/IconVerticalSolidList"/>
    <dgm:cxn modelId="{A480F237-A43E-4C23-ACB0-72C00F832183}" type="presOf" srcId="{AF82D40F-FC1B-4B1A-8BF7-7135884356D3}" destId="{26F4A45E-0703-43BD-9156-6A93DCDA4098}" srcOrd="0" destOrd="0" presId="urn:microsoft.com/office/officeart/2018/2/layout/IconVerticalSolidList"/>
    <dgm:cxn modelId="{8C055470-BBE4-424D-897C-698A4B593BB4}" srcId="{3FFB02AD-05CF-4B8B-B519-32A872FCD8B6}" destId="{5465E40F-A86E-4A1E-9D0A-3A4A27A55BDC}" srcOrd="3" destOrd="0" parTransId="{A9EF3C79-E01D-4D66-946E-C72801B2C0C8}" sibTransId="{9D989DD2-4CB0-45D4-B94A-2DF61D114646}"/>
    <dgm:cxn modelId="{CDC3507E-9E25-485A-9907-99443F5D4AEC}" srcId="{3FFB02AD-05CF-4B8B-B519-32A872FCD8B6}" destId="{4E68E92C-9FD6-4899-884D-C2077F145080}" srcOrd="0" destOrd="0" parTransId="{60E517A3-73F8-4CBA-A041-CA87A1F5C733}" sibTransId="{F0B50398-6727-405C-85D4-4589A834C286}"/>
    <dgm:cxn modelId="{3C19BB80-A229-4458-AD19-5D4594F3E131}" type="presOf" srcId="{5465E40F-A86E-4A1E-9D0A-3A4A27A55BDC}" destId="{AA48BB67-3F88-46A7-BACA-87E1624C5C35}" srcOrd="0" destOrd="0" presId="urn:microsoft.com/office/officeart/2018/2/layout/IconVerticalSolidList"/>
    <dgm:cxn modelId="{7C3FEA80-76E0-4594-9F55-BEB3D0473F25}" srcId="{3FFB02AD-05CF-4B8B-B519-32A872FCD8B6}" destId="{AF82D40F-FC1B-4B1A-8BF7-7135884356D3}" srcOrd="4" destOrd="0" parTransId="{CAABA35F-C3BE-422C-8AF2-7CC10BC524B6}" sibTransId="{1F726194-0FD2-4A2F-9773-4EC5C1A52DE9}"/>
    <dgm:cxn modelId="{2D0A8387-ED41-463A-B232-3BBA8DC5226D}" srcId="{3FFB02AD-05CF-4B8B-B519-32A872FCD8B6}" destId="{221C6427-5DE2-4349-B708-854E752684C2}" srcOrd="2" destOrd="0" parTransId="{BDADB094-7BE4-4CAF-B8D0-6613A02810A6}" sibTransId="{1D67CF2A-0FCF-49E8-B3AA-07AA34B37BC1}"/>
    <dgm:cxn modelId="{073C7A8D-E761-45DC-8793-BA72451C6347}" type="presOf" srcId="{4E68E92C-9FD6-4899-884D-C2077F145080}" destId="{4481C37C-0202-43B2-A981-964A15D6A3A8}" srcOrd="0" destOrd="0" presId="urn:microsoft.com/office/officeart/2018/2/layout/IconVerticalSolidList"/>
    <dgm:cxn modelId="{3D8BF197-1AC1-4631-8690-9195DABB51F2}" type="presOf" srcId="{57771DED-E8CA-4C0C-929D-5E77BEA118B5}" destId="{9181AF2A-9113-4F70-9314-32E379853082}" srcOrd="0" destOrd="0" presId="urn:microsoft.com/office/officeart/2018/2/layout/IconVerticalSolidList"/>
    <dgm:cxn modelId="{4FE3139F-9FA8-4B9E-B2B3-5C1378E26E48}" type="presOf" srcId="{221C6427-5DE2-4349-B708-854E752684C2}" destId="{8FD0A9D5-3680-48E6-8B97-EDB4182C6822}" srcOrd="0" destOrd="0" presId="urn:microsoft.com/office/officeart/2018/2/layout/IconVerticalSolidList"/>
    <dgm:cxn modelId="{A8614CC0-8FFC-415B-929F-AFD9B66DDDEC}" type="presOf" srcId="{3FFB02AD-05CF-4B8B-B519-32A872FCD8B6}" destId="{63BD6413-2F83-4302-B450-0FF016DABDA5}" srcOrd="0" destOrd="0" presId="urn:microsoft.com/office/officeart/2018/2/layout/IconVerticalSolidList"/>
    <dgm:cxn modelId="{578071DB-4263-4B7C-AAA3-2652120647CF}" srcId="{3FFB02AD-05CF-4B8B-B519-32A872FCD8B6}" destId="{57771DED-E8CA-4C0C-929D-5E77BEA118B5}" srcOrd="1" destOrd="0" parTransId="{FAB388FE-D0D5-40D5-96D6-8DA7B31140A5}" sibTransId="{F444D105-B1B6-4A0B-B247-036830866C7E}"/>
    <dgm:cxn modelId="{CC0D9B09-694E-4D6F-8247-429E5CFFCFF2}" type="presParOf" srcId="{63BD6413-2F83-4302-B450-0FF016DABDA5}" destId="{79AD0F6C-ABF9-4F03-B8DE-F3EAB5A53C2E}" srcOrd="0" destOrd="0" presId="urn:microsoft.com/office/officeart/2018/2/layout/IconVerticalSolidList"/>
    <dgm:cxn modelId="{CC3CF8DB-6B80-469C-8246-CE00D6A86DC3}" type="presParOf" srcId="{79AD0F6C-ABF9-4F03-B8DE-F3EAB5A53C2E}" destId="{DE8F1DB4-28EF-4781-A48D-0D381639EB25}" srcOrd="0" destOrd="0" presId="urn:microsoft.com/office/officeart/2018/2/layout/IconVerticalSolidList"/>
    <dgm:cxn modelId="{26A5B3D8-FA71-4B05-9DFF-342069D60153}" type="presParOf" srcId="{79AD0F6C-ABF9-4F03-B8DE-F3EAB5A53C2E}" destId="{68ECE431-7D57-4E91-A329-B1A11374FEC9}" srcOrd="1" destOrd="0" presId="urn:microsoft.com/office/officeart/2018/2/layout/IconVerticalSolidList"/>
    <dgm:cxn modelId="{7A257C89-7183-4F32-9D18-1A3D449F5C1D}" type="presParOf" srcId="{79AD0F6C-ABF9-4F03-B8DE-F3EAB5A53C2E}" destId="{B8750B5F-4F0A-4276-86E3-BBE6C6F96D26}" srcOrd="2" destOrd="0" presId="urn:microsoft.com/office/officeart/2018/2/layout/IconVerticalSolidList"/>
    <dgm:cxn modelId="{E8552A87-A78C-49F7-9EDB-312D6654CDEB}" type="presParOf" srcId="{79AD0F6C-ABF9-4F03-B8DE-F3EAB5A53C2E}" destId="{4481C37C-0202-43B2-A981-964A15D6A3A8}" srcOrd="3" destOrd="0" presId="urn:microsoft.com/office/officeart/2018/2/layout/IconVerticalSolidList"/>
    <dgm:cxn modelId="{D1126ABC-B79B-49D2-905C-7BD3E0E183D3}" type="presParOf" srcId="{63BD6413-2F83-4302-B450-0FF016DABDA5}" destId="{331DE1B0-446A-42CD-AD84-C232DC1375C5}" srcOrd="1" destOrd="0" presId="urn:microsoft.com/office/officeart/2018/2/layout/IconVerticalSolidList"/>
    <dgm:cxn modelId="{9520F9C5-04FF-4DCF-9827-FFAC95B7E0FE}" type="presParOf" srcId="{63BD6413-2F83-4302-B450-0FF016DABDA5}" destId="{18758267-BE90-422A-8B03-53E408DA3548}" srcOrd="2" destOrd="0" presId="urn:microsoft.com/office/officeart/2018/2/layout/IconVerticalSolidList"/>
    <dgm:cxn modelId="{AD20CA04-0C1E-44E6-BC71-E37C5AA0515D}" type="presParOf" srcId="{18758267-BE90-422A-8B03-53E408DA3548}" destId="{8AD92ED3-447E-49F3-AC70-D6F0A96937D0}" srcOrd="0" destOrd="0" presId="urn:microsoft.com/office/officeart/2018/2/layout/IconVerticalSolidList"/>
    <dgm:cxn modelId="{C743E143-5466-459D-85CB-B139F0DE5337}" type="presParOf" srcId="{18758267-BE90-422A-8B03-53E408DA3548}" destId="{9EB23042-746E-4D79-B2CF-199F85D43DC5}" srcOrd="1" destOrd="0" presId="urn:microsoft.com/office/officeart/2018/2/layout/IconVerticalSolidList"/>
    <dgm:cxn modelId="{805541A1-91FC-48C1-89F5-8B9490725E49}" type="presParOf" srcId="{18758267-BE90-422A-8B03-53E408DA3548}" destId="{6E3905BF-BBF0-4515-9AA4-E8A9E74F5578}" srcOrd="2" destOrd="0" presId="urn:microsoft.com/office/officeart/2018/2/layout/IconVerticalSolidList"/>
    <dgm:cxn modelId="{A7E6FEC4-870D-42B1-BC45-95529348910E}" type="presParOf" srcId="{18758267-BE90-422A-8B03-53E408DA3548}" destId="{9181AF2A-9113-4F70-9314-32E379853082}" srcOrd="3" destOrd="0" presId="urn:microsoft.com/office/officeart/2018/2/layout/IconVerticalSolidList"/>
    <dgm:cxn modelId="{C4250848-08CE-482C-A57D-E835C37188F1}" type="presParOf" srcId="{63BD6413-2F83-4302-B450-0FF016DABDA5}" destId="{DAE572DB-BCF6-42D0-8040-62825B18DEC8}" srcOrd="3" destOrd="0" presId="urn:microsoft.com/office/officeart/2018/2/layout/IconVerticalSolidList"/>
    <dgm:cxn modelId="{069E3DD6-985C-4E25-B6C9-D7B526B8EC35}" type="presParOf" srcId="{63BD6413-2F83-4302-B450-0FF016DABDA5}" destId="{2C161D4D-9AC0-4547-A9FD-612EF36B9AC6}" srcOrd="4" destOrd="0" presId="urn:microsoft.com/office/officeart/2018/2/layout/IconVerticalSolidList"/>
    <dgm:cxn modelId="{E6CEEAA1-65F1-41E5-8F06-9750C7049451}" type="presParOf" srcId="{2C161D4D-9AC0-4547-A9FD-612EF36B9AC6}" destId="{78AEE00D-0A53-4D95-A2A9-C04FC3DECB92}" srcOrd="0" destOrd="0" presId="urn:microsoft.com/office/officeart/2018/2/layout/IconVerticalSolidList"/>
    <dgm:cxn modelId="{34F5B99B-7032-4426-87D1-4E655D0FC889}" type="presParOf" srcId="{2C161D4D-9AC0-4547-A9FD-612EF36B9AC6}" destId="{3E14FCDF-2654-4318-8460-07DC2D080C5C}" srcOrd="1" destOrd="0" presId="urn:microsoft.com/office/officeart/2018/2/layout/IconVerticalSolidList"/>
    <dgm:cxn modelId="{FF223226-52E0-4160-853B-BF9E298B45A6}" type="presParOf" srcId="{2C161D4D-9AC0-4547-A9FD-612EF36B9AC6}" destId="{A3F54088-6AC8-4FC3-B5A7-9A7B6FAD19AF}" srcOrd="2" destOrd="0" presId="urn:microsoft.com/office/officeart/2018/2/layout/IconVerticalSolidList"/>
    <dgm:cxn modelId="{21073829-1ACE-499E-A4CC-5BECF1540097}" type="presParOf" srcId="{2C161D4D-9AC0-4547-A9FD-612EF36B9AC6}" destId="{8FD0A9D5-3680-48E6-8B97-EDB4182C6822}" srcOrd="3" destOrd="0" presId="urn:microsoft.com/office/officeart/2018/2/layout/IconVerticalSolidList"/>
    <dgm:cxn modelId="{8DD01F7B-F6E7-4DDB-B9EA-034879132F51}" type="presParOf" srcId="{63BD6413-2F83-4302-B450-0FF016DABDA5}" destId="{EE67816A-7AD3-46F5-80B9-87B7511D5975}" srcOrd="5" destOrd="0" presId="urn:microsoft.com/office/officeart/2018/2/layout/IconVerticalSolidList"/>
    <dgm:cxn modelId="{F1F6D336-ED3C-4823-8827-39D7E2248B60}" type="presParOf" srcId="{63BD6413-2F83-4302-B450-0FF016DABDA5}" destId="{CB79C1E4-A8B3-4FAE-9F91-AE09B8B2B7B7}" srcOrd="6" destOrd="0" presId="urn:microsoft.com/office/officeart/2018/2/layout/IconVerticalSolidList"/>
    <dgm:cxn modelId="{1F5C0109-D78D-48D1-8341-F89727C07798}" type="presParOf" srcId="{CB79C1E4-A8B3-4FAE-9F91-AE09B8B2B7B7}" destId="{9BC6646A-B5A6-450E-A6D5-BC1CC62676D8}" srcOrd="0" destOrd="0" presId="urn:microsoft.com/office/officeart/2018/2/layout/IconVerticalSolidList"/>
    <dgm:cxn modelId="{6E214042-AC92-44AF-A8BD-C8BDF04745E7}" type="presParOf" srcId="{CB79C1E4-A8B3-4FAE-9F91-AE09B8B2B7B7}" destId="{8E6161CF-23C8-4A81-A06A-797513634C88}" srcOrd="1" destOrd="0" presId="urn:microsoft.com/office/officeart/2018/2/layout/IconVerticalSolidList"/>
    <dgm:cxn modelId="{9DEC5CE9-94AA-4E42-ACE3-8D4458AEBE41}" type="presParOf" srcId="{CB79C1E4-A8B3-4FAE-9F91-AE09B8B2B7B7}" destId="{61DA4FCE-032E-4167-8158-27EC8D44950A}" srcOrd="2" destOrd="0" presId="urn:microsoft.com/office/officeart/2018/2/layout/IconVerticalSolidList"/>
    <dgm:cxn modelId="{11372DDF-9F62-4EC2-92FB-0D7F247FF45F}" type="presParOf" srcId="{CB79C1E4-A8B3-4FAE-9F91-AE09B8B2B7B7}" destId="{AA48BB67-3F88-46A7-BACA-87E1624C5C35}" srcOrd="3" destOrd="0" presId="urn:microsoft.com/office/officeart/2018/2/layout/IconVerticalSolidList"/>
    <dgm:cxn modelId="{807D4378-CCD3-4E90-82D1-D840DF8A9E5A}" type="presParOf" srcId="{63BD6413-2F83-4302-B450-0FF016DABDA5}" destId="{3FC2A6FE-E855-4D5B-8F79-AA0E6310181D}" srcOrd="7" destOrd="0" presId="urn:microsoft.com/office/officeart/2018/2/layout/IconVerticalSolidList"/>
    <dgm:cxn modelId="{C79ABB6E-93C2-46A1-8A52-9DC9E5CE10E1}" type="presParOf" srcId="{63BD6413-2F83-4302-B450-0FF016DABDA5}" destId="{522BEA12-85BF-4D3E-B51E-99B31AFC1979}" srcOrd="8" destOrd="0" presId="urn:microsoft.com/office/officeart/2018/2/layout/IconVerticalSolidList"/>
    <dgm:cxn modelId="{93A79B8D-7D98-40BD-A96D-7255EA6C4BE7}" type="presParOf" srcId="{522BEA12-85BF-4D3E-B51E-99B31AFC1979}" destId="{6598E155-ECCD-4B37-9F5C-B8CF23092C3B}" srcOrd="0" destOrd="0" presId="urn:microsoft.com/office/officeart/2018/2/layout/IconVerticalSolidList"/>
    <dgm:cxn modelId="{89D1FEB7-CA89-4234-A7D0-50B9211BF653}" type="presParOf" srcId="{522BEA12-85BF-4D3E-B51E-99B31AFC1979}" destId="{35053DF4-BDBB-4E7E-9870-D10A51D98713}" srcOrd="1" destOrd="0" presId="urn:microsoft.com/office/officeart/2018/2/layout/IconVerticalSolidList"/>
    <dgm:cxn modelId="{D1132E5C-A465-4E68-97DC-277813B372DA}" type="presParOf" srcId="{522BEA12-85BF-4D3E-B51E-99B31AFC1979}" destId="{E95B29D4-004E-426E-9E83-788710F03AA7}" srcOrd="2" destOrd="0" presId="urn:microsoft.com/office/officeart/2018/2/layout/IconVerticalSolidList"/>
    <dgm:cxn modelId="{3151B3EC-272A-490B-A93A-981D8D2B151D}" type="presParOf" srcId="{522BEA12-85BF-4D3E-B51E-99B31AFC1979}" destId="{26F4A45E-0703-43BD-9156-6A93DCDA4098}" srcOrd="3" destOrd="0" presId="urn:microsoft.com/office/officeart/2018/2/layout/IconVerticalSolidList"/>
    <dgm:cxn modelId="{CEEDA085-C45E-42DE-849A-AE86AA5128AA}" type="presParOf" srcId="{63BD6413-2F83-4302-B450-0FF016DABDA5}" destId="{D0BC7841-6C4E-4B7A-8824-8DE4B085BE03}" srcOrd="9" destOrd="0" presId="urn:microsoft.com/office/officeart/2018/2/layout/IconVerticalSolidList"/>
    <dgm:cxn modelId="{F0AD4D70-954A-438F-A507-8A76A4B8DBA0}" type="presParOf" srcId="{63BD6413-2F83-4302-B450-0FF016DABDA5}" destId="{728D9495-EAC9-4DC0-A52C-2958544D07CA}" srcOrd="10" destOrd="0" presId="urn:microsoft.com/office/officeart/2018/2/layout/IconVerticalSolidList"/>
    <dgm:cxn modelId="{5203033A-C6BA-4FBF-B4EA-846F11585E3B}" type="presParOf" srcId="{728D9495-EAC9-4DC0-A52C-2958544D07CA}" destId="{40A730F2-452A-45FD-817F-627148E1CFB7}" srcOrd="0" destOrd="0" presId="urn:microsoft.com/office/officeart/2018/2/layout/IconVerticalSolidList"/>
    <dgm:cxn modelId="{3ED2BBB3-21B4-462B-B9BE-4EAC17D43FC4}" type="presParOf" srcId="{728D9495-EAC9-4DC0-A52C-2958544D07CA}" destId="{E6052404-463A-48EC-97C9-777062780153}" srcOrd="1" destOrd="0" presId="urn:microsoft.com/office/officeart/2018/2/layout/IconVerticalSolidList"/>
    <dgm:cxn modelId="{FD1E3721-034F-44CC-82BE-E720A8C75D26}" type="presParOf" srcId="{728D9495-EAC9-4DC0-A52C-2958544D07CA}" destId="{8D59DB6E-3060-4085-A6D7-E7479D35D6E9}" srcOrd="2" destOrd="0" presId="urn:microsoft.com/office/officeart/2018/2/layout/IconVerticalSolidList"/>
    <dgm:cxn modelId="{95AB3E4A-A200-4E8C-9E0B-912F7E10651C}" type="presParOf" srcId="{728D9495-EAC9-4DC0-A52C-2958544D07CA}" destId="{40676929-C279-4945-9DEB-024C37F594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0C4F5-84AA-497D-B4ED-320163D52966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EDAF641-7FDA-4429-8544-B3AB77E93190}">
      <dgm:prSet/>
      <dgm:spPr/>
      <dgm:t>
        <a:bodyPr/>
        <a:lstStyle/>
        <a:p>
          <a:r>
            <a:rPr lang="en-US" b="1"/>
            <a:t>What will be your criteria for success?</a:t>
          </a:r>
          <a:endParaRPr lang="en-US"/>
        </a:p>
      </dgm:t>
    </dgm:pt>
    <dgm:pt modelId="{BABB4985-D213-4825-9F29-975E989CC129}" type="parTrans" cxnId="{E756BFC3-8BD3-4670-BD2D-E8A565A2EDE4}">
      <dgm:prSet/>
      <dgm:spPr/>
      <dgm:t>
        <a:bodyPr/>
        <a:lstStyle/>
        <a:p>
          <a:endParaRPr lang="en-US"/>
        </a:p>
      </dgm:t>
    </dgm:pt>
    <dgm:pt modelId="{2531E1B1-A131-4440-9AAE-FA694051A10E}" type="sibTrans" cxnId="{E756BFC3-8BD3-4670-BD2D-E8A565A2EDE4}">
      <dgm:prSet/>
      <dgm:spPr/>
      <dgm:t>
        <a:bodyPr/>
        <a:lstStyle/>
        <a:p>
          <a:endParaRPr lang="en-US"/>
        </a:p>
      </dgm:t>
    </dgm:pt>
    <dgm:pt modelId="{6C85B4B2-52AA-4F2A-9D0B-51353429BB09}">
      <dgm:prSet/>
      <dgm:spPr/>
      <dgm:t>
        <a:bodyPr/>
        <a:lstStyle/>
        <a:p>
          <a:r>
            <a:rPr lang="en-US" b="1"/>
            <a:t>How will you know who visited your website?</a:t>
          </a:r>
          <a:endParaRPr lang="en-US"/>
        </a:p>
      </dgm:t>
    </dgm:pt>
    <dgm:pt modelId="{D660FCF4-F9C5-4AF8-ADF1-5E0A4BC25092}" type="parTrans" cxnId="{7956C6DE-6757-4D9A-9D66-2E04CAAC4D5D}">
      <dgm:prSet/>
      <dgm:spPr/>
      <dgm:t>
        <a:bodyPr/>
        <a:lstStyle/>
        <a:p>
          <a:endParaRPr lang="en-US"/>
        </a:p>
      </dgm:t>
    </dgm:pt>
    <dgm:pt modelId="{4BE9197A-93F8-4A65-9A03-F31520942FCA}" type="sibTrans" cxnId="{7956C6DE-6757-4D9A-9D66-2E04CAAC4D5D}">
      <dgm:prSet/>
      <dgm:spPr/>
      <dgm:t>
        <a:bodyPr/>
        <a:lstStyle/>
        <a:p>
          <a:endParaRPr lang="en-US"/>
        </a:p>
      </dgm:t>
    </dgm:pt>
    <dgm:pt modelId="{664C4557-4545-4A1F-B487-3D8F98A90060}">
      <dgm:prSet/>
      <dgm:spPr/>
      <dgm:t>
        <a:bodyPr/>
        <a:lstStyle/>
        <a:p>
          <a:r>
            <a:rPr lang="en-US" b="1"/>
            <a:t>Will you use analytical software?</a:t>
          </a:r>
          <a:endParaRPr lang="en-US"/>
        </a:p>
      </dgm:t>
    </dgm:pt>
    <dgm:pt modelId="{9A2EE3B4-FB1A-43FE-A8EB-C14E07C2276E}" type="parTrans" cxnId="{A0F56111-3A94-4286-BFDC-5C5E6A4FFEEF}">
      <dgm:prSet/>
      <dgm:spPr/>
      <dgm:t>
        <a:bodyPr/>
        <a:lstStyle/>
        <a:p>
          <a:endParaRPr lang="en-US"/>
        </a:p>
      </dgm:t>
    </dgm:pt>
    <dgm:pt modelId="{069D4EC6-2595-4605-AAAE-22FEF3ACFE42}" type="sibTrans" cxnId="{A0F56111-3A94-4286-BFDC-5C5E6A4FFEEF}">
      <dgm:prSet/>
      <dgm:spPr/>
      <dgm:t>
        <a:bodyPr/>
        <a:lstStyle/>
        <a:p>
          <a:endParaRPr lang="en-US"/>
        </a:p>
      </dgm:t>
    </dgm:pt>
    <dgm:pt modelId="{982E985C-CF27-416C-9576-290E011F3D28}">
      <dgm:prSet/>
      <dgm:spPr/>
      <dgm:t>
        <a:bodyPr/>
        <a:lstStyle/>
        <a:p>
          <a:r>
            <a:rPr lang="en-US" b="1"/>
            <a:t>How will you know what people think of your exhibit?</a:t>
          </a:r>
          <a:endParaRPr lang="en-US"/>
        </a:p>
      </dgm:t>
    </dgm:pt>
    <dgm:pt modelId="{D1A7C471-7FA6-4DD4-8301-1ED0FCC381A0}" type="parTrans" cxnId="{18293E85-1E24-491A-A325-21FD726BAE99}">
      <dgm:prSet/>
      <dgm:spPr/>
      <dgm:t>
        <a:bodyPr/>
        <a:lstStyle/>
        <a:p>
          <a:endParaRPr lang="en-US"/>
        </a:p>
      </dgm:t>
    </dgm:pt>
    <dgm:pt modelId="{11C8ABEC-59A0-443D-AB06-135EC931AD96}" type="sibTrans" cxnId="{18293E85-1E24-491A-A325-21FD726BAE99}">
      <dgm:prSet/>
      <dgm:spPr/>
      <dgm:t>
        <a:bodyPr/>
        <a:lstStyle/>
        <a:p>
          <a:endParaRPr lang="en-US"/>
        </a:p>
      </dgm:t>
    </dgm:pt>
    <dgm:pt modelId="{F2CBC0C5-8BAB-4E52-A802-18CF87C8F462}">
      <dgm:prSet/>
      <dgm:spPr/>
      <dgm:t>
        <a:bodyPr/>
        <a:lstStyle/>
        <a:p>
          <a:r>
            <a:rPr lang="en-US" b="1"/>
            <a:t>Can you ask for comments on social media?</a:t>
          </a:r>
          <a:endParaRPr lang="en-US"/>
        </a:p>
      </dgm:t>
    </dgm:pt>
    <dgm:pt modelId="{7D6CC268-C4CD-4CEA-AA2B-505D860AADF8}" type="parTrans" cxnId="{6925DBC0-145A-4D20-8B13-A8EAC6CA9691}">
      <dgm:prSet/>
      <dgm:spPr/>
      <dgm:t>
        <a:bodyPr/>
        <a:lstStyle/>
        <a:p>
          <a:endParaRPr lang="en-US"/>
        </a:p>
      </dgm:t>
    </dgm:pt>
    <dgm:pt modelId="{DD91EE14-7467-4D3E-B110-CD53B3DF6C00}" type="sibTrans" cxnId="{6925DBC0-145A-4D20-8B13-A8EAC6CA9691}">
      <dgm:prSet/>
      <dgm:spPr/>
      <dgm:t>
        <a:bodyPr/>
        <a:lstStyle/>
        <a:p>
          <a:endParaRPr lang="en-US"/>
        </a:p>
      </dgm:t>
    </dgm:pt>
    <dgm:pt modelId="{1C615580-02A3-47B3-A885-E54FBD6A4F3B}">
      <dgm:prSet/>
      <dgm:spPr/>
      <dgm:t>
        <a:bodyPr/>
        <a:lstStyle/>
        <a:p>
          <a:r>
            <a:rPr lang="en-US" b="1"/>
            <a:t>Will you ask the artists what they thought of the exhibit? </a:t>
          </a:r>
          <a:endParaRPr lang="en-US"/>
        </a:p>
      </dgm:t>
    </dgm:pt>
    <dgm:pt modelId="{2683B61A-81D3-4180-BF1B-D02B8F1EF83B}" type="parTrans" cxnId="{CA9582D4-0F70-42E8-8607-17C88DA57C9F}">
      <dgm:prSet/>
      <dgm:spPr/>
      <dgm:t>
        <a:bodyPr/>
        <a:lstStyle/>
        <a:p>
          <a:endParaRPr lang="en-US"/>
        </a:p>
      </dgm:t>
    </dgm:pt>
    <dgm:pt modelId="{FB590DFF-C2B6-4207-86DC-A7E91AAA6ED0}" type="sibTrans" cxnId="{CA9582D4-0F70-42E8-8607-17C88DA57C9F}">
      <dgm:prSet/>
      <dgm:spPr/>
      <dgm:t>
        <a:bodyPr/>
        <a:lstStyle/>
        <a:p>
          <a:endParaRPr lang="en-US"/>
        </a:p>
      </dgm:t>
    </dgm:pt>
    <dgm:pt modelId="{AF778C94-074E-41B4-A484-E98E7AA8743E}">
      <dgm:prSet/>
      <dgm:spPr/>
      <dgm:t>
        <a:bodyPr/>
        <a:lstStyle/>
        <a:p>
          <a:r>
            <a:rPr lang="en-US" b="1"/>
            <a:t>Will you ask artists if the exhibit resulted in any sales for them?</a:t>
          </a:r>
          <a:endParaRPr lang="en-US"/>
        </a:p>
      </dgm:t>
    </dgm:pt>
    <dgm:pt modelId="{D378B0EC-19D3-4388-83C9-BC0A8974F3CA}" type="parTrans" cxnId="{EC50360B-90F9-4A94-96DF-88715D6EC6E0}">
      <dgm:prSet/>
      <dgm:spPr/>
      <dgm:t>
        <a:bodyPr/>
        <a:lstStyle/>
        <a:p>
          <a:endParaRPr lang="en-US"/>
        </a:p>
      </dgm:t>
    </dgm:pt>
    <dgm:pt modelId="{935A0CC3-5F25-496A-946C-873CA14657EE}" type="sibTrans" cxnId="{EC50360B-90F9-4A94-96DF-88715D6EC6E0}">
      <dgm:prSet/>
      <dgm:spPr/>
      <dgm:t>
        <a:bodyPr/>
        <a:lstStyle/>
        <a:p>
          <a:endParaRPr lang="en-US"/>
        </a:p>
      </dgm:t>
    </dgm:pt>
    <dgm:pt modelId="{23113ADC-EB5A-4C1D-AA32-E2025698DFE5}" type="pres">
      <dgm:prSet presAssocID="{4530C4F5-84AA-497D-B4ED-320163D52966}" presName="vert0" presStyleCnt="0">
        <dgm:presLayoutVars>
          <dgm:dir/>
          <dgm:animOne val="branch"/>
          <dgm:animLvl val="lvl"/>
        </dgm:presLayoutVars>
      </dgm:prSet>
      <dgm:spPr/>
    </dgm:pt>
    <dgm:pt modelId="{3A0886B0-5893-4AA6-9DD3-2AF851B836FD}" type="pres">
      <dgm:prSet presAssocID="{7EDAF641-7FDA-4429-8544-B3AB77E93190}" presName="thickLine" presStyleLbl="alignNode1" presStyleIdx="0" presStyleCnt="7"/>
      <dgm:spPr/>
    </dgm:pt>
    <dgm:pt modelId="{369DA183-A6C9-4C3F-A075-8FBFC8391B8F}" type="pres">
      <dgm:prSet presAssocID="{7EDAF641-7FDA-4429-8544-B3AB77E93190}" presName="horz1" presStyleCnt="0"/>
      <dgm:spPr/>
    </dgm:pt>
    <dgm:pt modelId="{07D31438-AA20-4FC9-800A-F0CA78584FAF}" type="pres">
      <dgm:prSet presAssocID="{7EDAF641-7FDA-4429-8544-B3AB77E93190}" presName="tx1" presStyleLbl="revTx" presStyleIdx="0" presStyleCnt="7"/>
      <dgm:spPr/>
    </dgm:pt>
    <dgm:pt modelId="{C93D21EF-8AED-4DE8-9C1E-3A7EC44926D6}" type="pres">
      <dgm:prSet presAssocID="{7EDAF641-7FDA-4429-8544-B3AB77E93190}" presName="vert1" presStyleCnt="0"/>
      <dgm:spPr/>
    </dgm:pt>
    <dgm:pt modelId="{A728CF23-65A2-470F-973D-8B4E07AEE707}" type="pres">
      <dgm:prSet presAssocID="{6C85B4B2-52AA-4F2A-9D0B-51353429BB09}" presName="thickLine" presStyleLbl="alignNode1" presStyleIdx="1" presStyleCnt="7"/>
      <dgm:spPr/>
    </dgm:pt>
    <dgm:pt modelId="{1D4AB4A1-78C0-4850-9053-1CF09183F293}" type="pres">
      <dgm:prSet presAssocID="{6C85B4B2-52AA-4F2A-9D0B-51353429BB09}" presName="horz1" presStyleCnt="0"/>
      <dgm:spPr/>
    </dgm:pt>
    <dgm:pt modelId="{674EA56D-60B9-4FB6-BFD5-019F355BB16B}" type="pres">
      <dgm:prSet presAssocID="{6C85B4B2-52AA-4F2A-9D0B-51353429BB09}" presName="tx1" presStyleLbl="revTx" presStyleIdx="1" presStyleCnt="7"/>
      <dgm:spPr/>
    </dgm:pt>
    <dgm:pt modelId="{FB84D38F-7787-48EA-8A66-106CCF174B38}" type="pres">
      <dgm:prSet presAssocID="{6C85B4B2-52AA-4F2A-9D0B-51353429BB09}" presName="vert1" presStyleCnt="0"/>
      <dgm:spPr/>
    </dgm:pt>
    <dgm:pt modelId="{7DF1CB18-EC87-491F-9614-554FD4523709}" type="pres">
      <dgm:prSet presAssocID="{664C4557-4545-4A1F-B487-3D8F98A90060}" presName="thickLine" presStyleLbl="alignNode1" presStyleIdx="2" presStyleCnt="7"/>
      <dgm:spPr/>
    </dgm:pt>
    <dgm:pt modelId="{2EDC9A15-1826-4F1A-A06B-B6D0245C4957}" type="pres">
      <dgm:prSet presAssocID="{664C4557-4545-4A1F-B487-3D8F98A90060}" presName="horz1" presStyleCnt="0"/>
      <dgm:spPr/>
    </dgm:pt>
    <dgm:pt modelId="{62098EA4-31DD-481C-8087-58D9D4A1832C}" type="pres">
      <dgm:prSet presAssocID="{664C4557-4545-4A1F-B487-3D8F98A90060}" presName="tx1" presStyleLbl="revTx" presStyleIdx="2" presStyleCnt="7"/>
      <dgm:spPr/>
    </dgm:pt>
    <dgm:pt modelId="{8FEFF1AB-E6C9-4952-9DBF-DF25C26AF0E1}" type="pres">
      <dgm:prSet presAssocID="{664C4557-4545-4A1F-B487-3D8F98A90060}" presName="vert1" presStyleCnt="0"/>
      <dgm:spPr/>
    </dgm:pt>
    <dgm:pt modelId="{AFC5139B-6B21-423E-A925-F74F727301B0}" type="pres">
      <dgm:prSet presAssocID="{982E985C-CF27-416C-9576-290E011F3D28}" presName="thickLine" presStyleLbl="alignNode1" presStyleIdx="3" presStyleCnt="7"/>
      <dgm:spPr/>
    </dgm:pt>
    <dgm:pt modelId="{BD491919-D222-4841-AE14-F8262F257EEC}" type="pres">
      <dgm:prSet presAssocID="{982E985C-CF27-416C-9576-290E011F3D28}" presName="horz1" presStyleCnt="0"/>
      <dgm:spPr/>
    </dgm:pt>
    <dgm:pt modelId="{09953BE2-78B1-401A-9BA0-7C97951F53A2}" type="pres">
      <dgm:prSet presAssocID="{982E985C-CF27-416C-9576-290E011F3D28}" presName="tx1" presStyleLbl="revTx" presStyleIdx="3" presStyleCnt="7"/>
      <dgm:spPr/>
    </dgm:pt>
    <dgm:pt modelId="{512BF2CD-28B3-42A3-9E9A-8B31D5A0F7B6}" type="pres">
      <dgm:prSet presAssocID="{982E985C-CF27-416C-9576-290E011F3D28}" presName="vert1" presStyleCnt="0"/>
      <dgm:spPr/>
    </dgm:pt>
    <dgm:pt modelId="{5238C40E-2289-4C67-A400-D5E15811795F}" type="pres">
      <dgm:prSet presAssocID="{F2CBC0C5-8BAB-4E52-A802-18CF87C8F462}" presName="thickLine" presStyleLbl="alignNode1" presStyleIdx="4" presStyleCnt="7"/>
      <dgm:spPr/>
    </dgm:pt>
    <dgm:pt modelId="{CD88E9AB-220F-48FB-A600-A6CAC288AC5F}" type="pres">
      <dgm:prSet presAssocID="{F2CBC0C5-8BAB-4E52-A802-18CF87C8F462}" presName="horz1" presStyleCnt="0"/>
      <dgm:spPr/>
    </dgm:pt>
    <dgm:pt modelId="{21B9F17F-BB69-4DFE-89AC-4006B012C7E9}" type="pres">
      <dgm:prSet presAssocID="{F2CBC0C5-8BAB-4E52-A802-18CF87C8F462}" presName="tx1" presStyleLbl="revTx" presStyleIdx="4" presStyleCnt="7"/>
      <dgm:spPr/>
    </dgm:pt>
    <dgm:pt modelId="{9DC19D37-6D28-4254-9FC7-CBEDA588FEE4}" type="pres">
      <dgm:prSet presAssocID="{F2CBC0C5-8BAB-4E52-A802-18CF87C8F462}" presName="vert1" presStyleCnt="0"/>
      <dgm:spPr/>
    </dgm:pt>
    <dgm:pt modelId="{5012D687-6B62-4EEA-B6E0-22E5BA4657D3}" type="pres">
      <dgm:prSet presAssocID="{1C615580-02A3-47B3-A885-E54FBD6A4F3B}" presName="thickLine" presStyleLbl="alignNode1" presStyleIdx="5" presStyleCnt="7"/>
      <dgm:spPr/>
    </dgm:pt>
    <dgm:pt modelId="{312A4EEF-2E00-4C68-909C-7DCF363FAE43}" type="pres">
      <dgm:prSet presAssocID="{1C615580-02A3-47B3-A885-E54FBD6A4F3B}" presName="horz1" presStyleCnt="0"/>
      <dgm:spPr/>
    </dgm:pt>
    <dgm:pt modelId="{2F5DE0BD-2514-46BB-BAE5-33999416C722}" type="pres">
      <dgm:prSet presAssocID="{1C615580-02A3-47B3-A885-E54FBD6A4F3B}" presName="tx1" presStyleLbl="revTx" presStyleIdx="5" presStyleCnt="7"/>
      <dgm:spPr/>
    </dgm:pt>
    <dgm:pt modelId="{42EEFF3E-1E0C-494C-8063-D58E28F17B4E}" type="pres">
      <dgm:prSet presAssocID="{1C615580-02A3-47B3-A885-E54FBD6A4F3B}" presName="vert1" presStyleCnt="0"/>
      <dgm:spPr/>
    </dgm:pt>
    <dgm:pt modelId="{EB3AF6FB-07A5-427C-8024-67E8962C391C}" type="pres">
      <dgm:prSet presAssocID="{AF778C94-074E-41B4-A484-E98E7AA8743E}" presName="thickLine" presStyleLbl="alignNode1" presStyleIdx="6" presStyleCnt="7"/>
      <dgm:spPr/>
    </dgm:pt>
    <dgm:pt modelId="{6F873269-6B5A-4539-A030-E2C2F7BF6187}" type="pres">
      <dgm:prSet presAssocID="{AF778C94-074E-41B4-A484-E98E7AA8743E}" presName="horz1" presStyleCnt="0"/>
      <dgm:spPr/>
    </dgm:pt>
    <dgm:pt modelId="{728ADFB5-32CB-4BEF-B402-622C257294A8}" type="pres">
      <dgm:prSet presAssocID="{AF778C94-074E-41B4-A484-E98E7AA8743E}" presName="tx1" presStyleLbl="revTx" presStyleIdx="6" presStyleCnt="7"/>
      <dgm:spPr/>
    </dgm:pt>
    <dgm:pt modelId="{C938363E-2583-4635-8B37-BF0B13BA791D}" type="pres">
      <dgm:prSet presAssocID="{AF778C94-074E-41B4-A484-E98E7AA8743E}" presName="vert1" presStyleCnt="0"/>
      <dgm:spPr/>
    </dgm:pt>
  </dgm:ptLst>
  <dgm:cxnLst>
    <dgm:cxn modelId="{EC50360B-90F9-4A94-96DF-88715D6EC6E0}" srcId="{4530C4F5-84AA-497D-B4ED-320163D52966}" destId="{AF778C94-074E-41B4-A484-E98E7AA8743E}" srcOrd="6" destOrd="0" parTransId="{D378B0EC-19D3-4388-83C9-BC0A8974F3CA}" sibTransId="{935A0CC3-5F25-496A-946C-873CA14657EE}"/>
    <dgm:cxn modelId="{A0F56111-3A94-4286-BFDC-5C5E6A4FFEEF}" srcId="{4530C4F5-84AA-497D-B4ED-320163D52966}" destId="{664C4557-4545-4A1F-B487-3D8F98A90060}" srcOrd="2" destOrd="0" parTransId="{9A2EE3B4-FB1A-43FE-A8EB-C14E07C2276E}" sibTransId="{069D4EC6-2595-4605-AAAE-22FEF3ACFE42}"/>
    <dgm:cxn modelId="{A14A3328-B550-48E0-856A-C23B5C711FE5}" type="presOf" srcId="{6C85B4B2-52AA-4F2A-9D0B-51353429BB09}" destId="{674EA56D-60B9-4FB6-BFD5-019F355BB16B}" srcOrd="0" destOrd="0" presId="urn:microsoft.com/office/officeart/2008/layout/LinedList"/>
    <dgm:cxn modelId="{D9EA5562-59EC-4DB7-9B51-1A46349669B1}" type="presOf" srcId="{664C4557-4545-4A1F-B487-3D8F98A90060}" destId="{62098EA4-31DD-481C-8087-58D9D4A1832C}" srcOrd="0" destOrd="0" presId="urn:microsoft.com/office/officeart/2008/layout/LinedList"/>
    <dgm:cxn modelId="{D83B7366-42BA-49AD-A70F-7D9D4BDA8A81}" type="presOf" srcId="{982E985C-CF27-416C-9576-290E011F3D28}" destId="{09953BE2-78B1-401A-9BA0-7C97951F53A2}" srcOrd="0" destOrd="0" presId="urn:microsoft.com/office/officeart/2008/layout/LinedList"/>
    <dgm:cxn modelId="{78A2E966-2BF0-4057-9AF4-0797CEBB9E6A}" type="presOf" srcId="{AF778C94-074E-41B4-A484-E98E7AA8743E}" destId="{728ADFB5-32CB-4BEF-B402-622C257294A8}" srcOrd="0" destOrd="0" presId="urn:microsoft.com/office/officeart/2008/layout/LinedList"/>
    <dgm:cxn modelId="{B4E84A4C-F272-4513-8EBA-2DEF968C085D}" type="presOf" srcId="{F2CBC0C5-8BAB-4E52-A802-18CF87C8F462}" destId="{21B9F17F-BB69-4DFE-89AC-4006B012C7E9}" srcOrd="0" destOrd="0" presId="urn:microsoft.com/office/officeart/2008/layout/LinedList"/>
    <dgm:cxn modelId="{0E5A8B73-0D08-43A8-B9DE-E4A888F922BD}" type="presOf" srcId="{7EDAF641-7FDA-4429-8544-B3AB77E93190}" destId="{07D31438-AA20-4FC9-800A-F0CA78584FAF}" srcOrd="0" destOrd="0" presId="urn:microsoft.com/office/officeart/2008/layout/LinedList"/>
    <dgm:cxn modelId="{18293E85-1E24-491A-A325-21FD726BAE99}" srcId="{4530C4F5-84AA-497D-B4ED-320163D52966}" destId="{982E985C-CF27-416C-9576-290E011F3D28}" srcOrd="3" destOrd="0" parTransId="{D1A7C471-7FA6-4DD4-8301-1ED0FCC381A0}" sibTransId="{11C8ABEC-59A0-443D-AB06-135EC931AD96}"/>
    <dgm:cxn modelId="{6925DBC0-145A-4D20-8B13-A8EAC6CA9691}" srcId="{4530C4F5-84AA-497D-B4ED-320163D52966}" destId="{F2CBC0C5-8BAB-4E52-A802-18CF87C8F462}" srcOrd="4" destOrd="0" parTransId="{7D6CC268-C4CD-4CEA-AA2B-505D860AADF8}" sibTransId="{DD91EE14-7467-4D3E-B110-CD53B3DF6C00}"/>
    <dgm:cxn modelId="{E756BFC3-8BD3-4670-BD2D-E8A565A2EDE4}" srcId="{4530C4F5-84AA-497D-B4ED-320163D52966}" destId="{7EDAF641-7FDA-4429-8544-B3AB77E93190}" srcOrd="0" destOrd="0" parTransId="{BABB4985-D213-4825-9F29-975E989CC129}" sibTransId="{2531E1B1-A131-4440-9AAE-FA694051A10E}"/>
    <dgm:cxn modelId="{CA9582D4-0F70-42E8-8607-17C88DA57C9F}" srcId="{4530C4F5-84AA-497D-B4ED-320163D52966}" destId="{1C615580-02A3-47B3-A885-E54FBD6A4F3B}" srcOrd="5" destOrd="0" parTransId="{2683B61A-81D3-4180-BF1B-D02B8F1EF83B}" sibTransId="{FB590DFF-C2B6-4207-86DC-A7E91AAA6ED0}"/>
    <dgm:cxn modelId="{7956C6DE-6757-4D9A-9D66-2E04CAAC4D5D}" srcId="{4530C4F5-84AA-497D-B4ED-320163D52966}" destId="{6C85B4B2-52AA-4F2A-9D0B-51353429BB09}" srcOrd="1" destOrd="0" parTransId="{D660FCF4-F9C5-4AF8-ADF1-5E0A4BC25092}" sibTransId="{4BE9197A-93F8-4A65-9A03-F31520942FCA}"/>
    <dgm:cxn modelId="{876B6DDF-7C1C-4B86-BC11-1B35FB40F331}" type="presOf" srcId="{4530C4F5-84AA-497D-B4ED-320163D52966}" destId="{23113ADC-EB5A-4C1D-AA32-E2025698DFE5}" srcOrd="0" destOrd="0" presId="urn:microsoft.com/office/officeart/2008/layout/LinedList"/>
    <dgm:cxn modelId="{28D27CE6-7CE2-4935-AA32-E0F3FAE34563}" type="presOf" srcId="{1C615580-02A3-47B3-A885-E54FBD6A4F3B}" destId="{2F5DE0BD-2514-46BB-BAE5-33999416C722}" srcOrd="0" destOrd="0" presId="urn:microsoft.com/office/officeart/2008/layout/LinedList"/>
    <dgm:cxn modelId="{2FBFEA62-5567-467A-A2F2-CD0D8E74F911}" type="presParOf" srcId="{23113ADC-EB5A-4C1D-AA32-E2025698DFE5}" destId="{3A0886B0-5893-4AA6-9DD3-2AF851B836FD}" srcOrd="0" destOrd="0" presId="urn:microsoft.com/office/officeart/2008/layout/LinedList"/>
    <dgm:cxn modelId="{A6D0B0FE-CCDD-4A17-A10D-99516A7741A3}" type="presParOf" srcId="{23113ADC-EB5A-4C1D-AA32-E2025698DFE5}" destId="{369DA183-A6C9-4C3F-A075-8FBFC8391B8F}" srcOrd="1" destOrd="0" presId="urn:microsoft.com/office/officeart/2008/layout/LinedList"/>
    <dgm:cxn modelId="{BE7ACD19-F838-49AE-AC83-5A65E83FFA04}" type="presParOf" srcId="{369DA183-A6C9-4C3F-A075-8FBFC8391B8F}" destId="{07D31438-AA20-4FC9-800A-F0CA78584FAF}" srcOrd="0" destOrd="0" presId="urn:microsoft.com/office/officeart/2008/layout/LinedList"/>
    <dgm:cxn modelId="{BEB2AD70-85C2-4953-8B8A-1E3BD21B0917}" type="presParOf" srcId="{369DA183-A6C9-4C3F-A075-8FBFC8391B8F}" destId="{C93D21EF-8AED-4DE8-9C1E-3A7EC44926D6}" srcOrd="1" destOrd="0" presId="urn:microsoft.com/office/officeart/2008/layout/LinedList"/>
    <dgm:cxn modelId="{16DBA956-9CE9-400B-B558-D81F0CC0460D}" type="presParOf" srcId="{23113ADC-EB5A-4C1D-AA32-E2025698DFE5}" destId="{A728CF23-65A2-470F-973D-8B4E07AEE707}" srcOrd="2" destOrd="0" presId="urn:microsoft.com/office/officeart/2008/layout/LinedList"/>
    <dgm:cxn modelId="{D7919404-97EA-4456-BAE0-913AABAFEB00}" type="presParOf" srcId="{23113ADC-EB5A-4C1D-AA32-E2025698DFE5}" destId="{1D4AB4A1-78C0-4850-9053-1CF09183F293}" srcOrd="3" destOrd="0" presId="urn:microsoft.com/office/officeart/2008/layout/LinedList"/>
    <dgm:cxn modelId="{420EFBD3-B58D-402D-A2A3-C3A42C21EDCF}" type="presParOf" srcId="{1D4AB4A1-78C0-4850-9053-1CF09183F293}" destId="{674EA56D-60B9-4FB6-BFD5-019F355BB16B}" srcOrd="0" destOrd="0" presId="urn:microsoft.com/office/officeart/2008/layout/LinedList"/>
    <dgm:cxn modelId="{0B264ADE-19D5-4331-9FE3-6A145B2FA30B}" type="presParOf" srcId="{1D4AB4A1-78C0-4850-9053-1CF09183F293}" destId="{FB84D38F-7787-48EA-8A66-106CCF174B38}" srcOrd="1" destOrd="0" presId="urn:microsoft.com/office/officeart/2008/layout/LinedList"/>
    <dgm:cxn modelId="{59208BD6-3061-459D-B91A-C792BF97B2E8}" type="presParOf" srcId="{23113ADC-EB5A-4C1D-AA32-E2025698DFE5}" destId="{7DF1CB18-EC87-491F-9614-554FD4523709}" srcOrd="4" destOrd="0" presId="urn:microsoft.com/office/officeart/2008/layout/LinedList"/>
    <dgm:cxn modelId="{CA3290F4-A6C9-4153-981D-2BEFBC55FAC8}" type="presParOf" srcId="{23113ADC-EB5A-4C1D-AA32-E2025698DFE5}" destId="{2EDC9A15-1826-4F1A-A06B-B6D0245C4957}" srcOrd="5" destOrd="0" presId="urn:microsoft.com/office/officeart/2008/layout/LinedList"/>
    <dgm:cxn modelId="{50B26B1B-DAF7-4858-9C8A-C603D184941A}" type="presParOf" srcId="{2EDC9A15-1826-4F1A-A06B-B6D0245C4957}" destId="{62098EA4-31DD-481C-8087-58D9D4A1832C}" srcOrd="0" destOrd="0" presId="urn:microsoft.com/office/officeart/2008/layout/LinedList"/>
    <dgm:cxn modelId="{04D281E7-C4DE-45D8-BB4E-7CB1B3A828EE}" type="presParOf" srcId="{2EDC9A15-1826-4F1A-A06B-B6D0245C4957}" destId="{8FEFF1AB-E6C9-4952-9DBF-DF25C26AF0E1}" srcOrd="1" destOrd="0" presId="urn:microsoft.com/office/officeart/2008/layout/LinedList"/>
    <dgm:cxn modelId="{7BBF2CA7-28AA-4AB5-BEA0-A72940C7E74B}" type="presParOf" srcId="{23113ADC-EB5A-4C1D-AA32-E2025698DFE5}" destId="{AFC5139B-6B21-423E-A925-F74F727301B0}" srcOrd="6" destOrd="0" presId="urn:microsoft.com/office/officeart/2008/layout/LinedList"/>
    <dgm:cxn modelId="{FDDBFBD8-A50D-4BBA-BD82-13F148C81B02}" type="presParOf" srcId="{23113ADC-EB5A-4C1D-AA32-E2025698DFE5}" destId="{BD491919-D222-4841-AE14-F8262F257EEC}" srcOrd="7" destOrd="0" presId="urn:microsoft.com/office/officeart/2008/layout/LinedList"/>
    <dgm:cxn modelId="{5CD6FA0E-6A73-47A2-8EB0-736DE2962375}" type="presParOf" srcId="{BD491919-D222-4841-AE14-F8262F257EEC}" destId="{09953BE2-78B1-401A-9BA0-7C97951F53A2}" srcOrd="0" destOrd="0" presId="urn:microsoft.com/office/officeart/2008/layout/LinedList"/>
    <dgm:cxn modelId="{D3556B9B-806B-4D64-80F9-F40875809C27}" type="presParOf" srcId="{BD491919-D222-4841-AE14-F8262F257EEC}" destId="{512BF2CD-28B3-42A3-9E9A-8B31D5A0F7B6}" srcOrd="1" destOrd="0" presId="urn:microsoft.com/office/officeart/2008/layout/LinedList"/>
    <dgm:cxn modelId="{C9316D77-0F30-4007-85E2-2FE90B8492B6}" type="presParOf" srcId="{23113ADC-EB5A-4C1D-AA32-E2025698DFE5}" destId="{5238C40E-2289-4C67-A400-D5E15811795F}" srcOrd="8" destOrd="0" presId="urn:microsoft.com/office/officeart/2008/layout/LinedList"/>
    <dgm:cxn modelId="{77690CDF-B905-4F8B-B915-029AD4A15561}" type="presParOf" srcId="{23113ADC-EB5A-4C1D-AA32-E2025698DFE5}" destId="{CD88E9AB-220F-48FB-A600-A6CAC288AC5F}" srcOrd="9" destOrd="0" presId="urn:microsoft.com/office/officeart/2008/layout/LinedList"/>
    <dgm:cxn modelId="{5D423065-BD31-473E-BC2E-CE1A0FD923ED}" type="presParOf" srcId="{CD88E9AB-220F-48FB-A600-A6CAC288AC5F}" destId="{21B9F17F-BB69-4DFE-89AC-4006B012C7E9}" srcOrd="0" destOrd="0" presId="urn:microsoft.com/office/officeart/2008/layout/LinedList"/>
    <dgm:cxn modelId="{C159888B-A78C-4517-BF35-511F304FE8A0}" type="presParOf" srcId="{CD88E9AB-220F-48FB-A600-A6CAC288AC5F}" destId="{9DC19D37-6D28-4254-9FC7-CBEDA588FEE4}" srcOrd="1" destOrd="0" presId="urn:microsoft.com/office/officeart/2008/layout/LinedList"/>
    <dgm:cxn modelId="{8B9C8560-A776-4C9E-B554-8C54491C42AF}" type="presParOf" srcId="{23113ADC-EB5A-4C1D-AA32-E2025698DFE5}" destId="{5012D687-6B62-4EEA-B6E0-22E5BA4657D3}" srcOrd="10" destOrd="0" presId="urn:microsoft.com/office/officeart/2008/layout/LinedList"/>
    <dgm:cxn modelId="{60A075C6-0E06-47A3-9E64-F10CB7F2DA53}" type="presParOf" srcId="{23113ADC-EB5A-4C1D-AA32-E2025698DFE5}" destId="{312A4EEF-2E00-4C68-909C-7DCF363FAE43}" srcOrd="11" destOrd="0" presId="urn:microsoft.com/office/officeart/2008/layout/LinedList"/>
    <dgm:cxn modelId="{5BBA3BD6-9652-4162-B063-FEB05FFBB2CE}" type="presParOf" srcId="{312A4EEF-2E00-4C68-909C-7DCF363FAE43}" destId="{2F5DE0BD-2514-46BB-BAE5-33999416C722}" srcOrd="0" destOrd="0" presId="urn:microsoft.com/office/officeart/2008/layout/LinedList"/>
    <dgm:cxn modelId="{F7DE7391-ABB9-4F20-BCA3-8F60656CF2CE}" type="presParOf" srcId="{312A4EEF-2E00-4C68-909C-7DCF363FAE43}" destId="{42EEFF3E-1E0C-494C-8063-D58E28F17B4E}" srcOrd="1" destOrd="0" presId="urn:microsoft.com/office/officeart/2008/layout/LinedList"/>
    <dgm:cxn modelId="{CE917CA5-A9E5-4A8E-83A3-45E6E7E639D5}" type="presParOf" srcId="{23113ADC-EB5A-4C1D-AA32-E2025698DFE5}" destId="{EB3AF6FB-07A5-427C-8024-67E8962C391C}" srcOrd="12" destOrd="0" presId="urn:microsoft.com/office/officeart/2008/layout/LinedList"/>
    <dgm:cxn modelId="{C556FEAD-35A8-442E-BCEA-28190398330D}" type="presParOf" srcId="{23113ADC-EB5A-4C1D-AA32-E2025698DFE5}" destId="{6F873269-6B5A-4539-A030-E2C2F7BF6187}" srcOrd="13" destOrd="0" presId="urn:microsoft.com/office/officeart/2008/layout/LinedList"/>
    <dgm:cxn modelId="{9BAC4F15-6583-407D-9852-E343C640756E}" type="presParOf" srcId="{6F873269-6B5A-4539-A030-E2C2F7BF6187}" destId="{728ADFB5-32CB-4BEF-B402-622C257294A8}" srcOrd="0" destOrd="0" presId="urn:microsoft.com/office/officeart/2008/layout/LinedList"/>
    <dgm:cxn modelId="{0BFC11D3-AB52-435A-BDD6-489D7271F599}" type="presParOf" srcId="{6F873269-6B5A-4539-A030-E2C2F7BF6187}" destId="{C938363E-2583-4635-8B37-BF0B13BA79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F1DB4-28EF-4781-A48D-0D381639EB25}">
      <dsp:nvSpPr>
        <dsp:cNvPr id="0" name=""/>
        <dsp:cNvSpPr/>
      </dsp:nvSpPr>
      <dsp:spPr>
        <a:xfrm>
          <a:off x="0" y="3530"/>
          <a:ext cx="10233025" cy="547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CE431-7D57-4E91-A329-B1A11374FEC9}">
      <dsp:nvSpPr>
        <dsp:cNvPr id="0" name=""/>
        <dsp:cNvSpPr/>
      </dsp:nvSpPr>
      <dsp:spPr>
        <a:xfrm>
          <a:off x="165724" y="126797"/>
          <a:ext cx="301611" cy="301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1C37C-0202-43B2-A981-964A15D6A3A8}">
      <dsp:nvSpPr>
        <dsp:cNvPr id="0" name=""/>
        <dsp:cNvSpPr/>
      </dsp:nvSpPr>
      <dsp:spPr>
        <a:xfrm>
          <a:off x="633060" y="3530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Museums and other institutions have curators. Curators select artworks, artifacts, and other objects for preservation and presentation. </a:t>
          </a:r>
          <a:endParaRPr lang="en-US" sz="1800" kern="1200" dirty="0"/>
        </a:p>
      </dsp:txBody>
      <dsp:txXfrm>
        <a:off x="633060" y="3530"/>
        <a:ext cx="9571364" cy="599210"/>
      </dsp:txXfrm>
    </dsp:sp>
    <dsp:sp modelId="{8AD92ED3-447E-49F3-AC70-D6F0A96937D0}">
      <dsp:nvSpPr>
        <dsp:cNvPr id="0" name=""/>
        <dsp:cNvSpPr/>
      </dsp:nvSpPr>
      <dsp:spPr>
        <a:xfrm>
          <a:off x="0" y="752544"/>
          <a:ext cx="10233025" cy="547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23042-746E-4D79-B2CF-199F85D43DC5}">
      <dsp:nvSpPr>
        <dsp:cNvPr id="0" name=""/>
        <dsp:cNvSpPr/>
      </dsp:nvSpPr>
      <dsp:spPr>
        <a:xfrm>
          <a:off x="165724" y="875810"/>
          <a:ext cx="301611" cy="3013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AF2A-9113-4F70-9314-32E379853082}">
      <dsp:nvSpPr>
        <dsp:cNvPr id="0" name=""/>
        <dsp:cNvSpPr/>
      </dsp:nvSpPr>
      <dsp:spPr>
        <a:xfrm>
          <a:off x="633060" y="752544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There are also temporary curators who work on special exhibits in a museum, gallery, or other venue. </a:t>
          </a:r>
          <a:endParaRPr lang="en-US" sz="1800" kern="1200" dirty="0"/>
        </a:p>
      </dsp:txBody>
      <dsp:txXfrm>
        <a:off x="633060" y="752544"/>
        <a:ext cx="9571364" cy="599210"/>
      </dsp:txXfrm>
    </dsp:sp>
    <dsp:sp modelId="{78AEE00D-0A53-4D95-A2A9-C04FC3DECB92}">
      <dsp:nvSpPr>
        <dsp:cNvPr id="0" name=""/>
        <dsp:cNvSpPr/>
      </dsp:nvSpPr>
      <dsp:spPr>
        <a:xfrm>
          <a:off x="0" y="1520551"/>
          <a:ext cx="10233025" cy="5478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4FCDF-2654-4318-8460-07DC2D080C5C}">
      <dsp:nvSpPr>
        <dsp:cNvPr id="0" name=""/>
        <dsp:cNvSpPr/>
      </dsp:nvSpPr>
      <dsp:spPr>
        <a:xfrm>
          <a:off x="165724" y="1624823"/>
          <a:ext cx="301611" cy="3013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0A9D5-3680-48E6-8B97-EDB4182C6822}">
      <dsp:nvSpPr>
        <dsp:cNvPr id="0" name=""/>
        <dsp:cNvSpPr/>
      </dsp:nvSpPr>
      <dsp:spPr>
        <a:xfrm>
          <a:off x="633060" y="1501557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Curators decide how to exhibit artwork so that people can see it easily and it is protected. They decide how to interpret it so that the exhibit communicates meaning.</a:t>
          </a:r>
          <a:endParaRPr lang="en-US" sz="1800" kern="1200" dirty="0"/>
        </a:p>
      </dsp:txBody>
      <dsp:txXfrm>
        <a:off x="633060" y="1501557"/>
        <a:ext cx="9571364" cy="599210"/>
      </dsp:txXfrm>
    </dsp:sp>
    <dsp:sp modelId="{9BC6646A-B5A6-450E-A6D5-BC1CC62676D8}">
      <dsp:nvSpPr>
        <dsp:cNvPr id="0" name=""/>
        <dsp:cNvSpPr/>
      </dsp:nvSpPr>
      <dsp:spPr>
        <a:xfrm>
          <a:off x="0" y="2250570"/>
          <a:ext cx="10233025" cy="5478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161CF-23C8-4A81-A06A-797513634C88}">
      <dsp:nvSpPr>
        <dsp:cNvPr id="0" name=""/>
        <dsp:cNvSpPr/>
      </dsp:nvSpPr>
      <dsp:spPr>
        <a:xfrm>
          <a:off x="165724" y="2373836"/>
          <a:ext cx="301611" cy="3013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8BB67-3F88-46A7-BACA-87E1624C5C35}">
      <dsp:nvSpPr>
        <dsp:cNvPr id="0" name=""/>
        <dsp:cNvSpPr/>
      </dsp:nvSpPr>
      <dsp:spPr>
        <a:xfrm>
          <a:off x="633060" y="2250570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Sometimes one curator does all the jobs. Sometimes there are several curators doing different jobs.</a:t>
          </a:r>
          <a:endParaRPr lang="en-US" sz="1800" kern="1200"/>
        </a:p>
      </dsp:txBody>
      <dsp:txXfrm>
        <a:off x="633060" y="2250570"/>
        <a:ext cx="9571364" cy="599210"/>
      </dsp:txXfrm>
    </dsp:sp>
    <dsp:sp modelId="{6598E155-ECCD-4B37-9F5C-B8CF23092C3B}">
      <dsp:nvSpPr>
        <dsp:cNvPr id="0" name=""/>
        <dsp:cNvSpPr/>
      </dsp:nvSpPr>
      <dsp:spPr>
        <a:xfrm>
          <a:off x="0" y="2999583"/>
          <a:ext cx="10233025" cy="5478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3DF4-BDBB-4E7E-9870-D10A51D98713}">
      <dsp:nvSpPr>
        <dsp:cNvPr id="0" name=""/>
        <dsp:cNvSpPr/>
      </dsp:nvSpPr>
      <dsp:spPr>
        <a:xfrm>
          <a:off x="165724" y="3122849"/>
          <a:ext cx="301611" cy="3013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4A45E-0703-43BD-9156-6A93DCDA4098}">
      <dsp:nvSpPr>
        <dsp:cNvPr id="0" name=""/>
        <dsp:cNvSpPr/>
      </dsp:nvSpPr>
      <dsp:spPr>
        <a:xfrm>
          <a:off x="633060" y="2999583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Curators must make decisions about each exhibit.  </a:t>
          </a:r>
          <a:endParaRPr lang="en-US" sz="1900" kern="1200"/>
        </a:p>
      </dsp:txBody>
      <dsp:txXfrm>
        <a:off x="633060" y="2999583"/>
        <a:ext cx="9571364" cy="599210"/>
      </dsp:txXfrm>
    </dsp:sp>
    <dsp:sp modelId="{40A730F2-452A-45FD-817F-627148E1CFB7}">
      <dsp:nvSpPr>
        <dsp:cNvPr id="0" name=""/>
        <dsp:cNvSpPr/>
      </dsp:nvSpPr>
      <dsp:spPr>
        <a:xfrm>
          <a:off x="0" y="3748596"/>
          <a:ext cx="10233025" cy="547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52404-463A-48EC-97C9-777062780153}">
      <dsp:nvSpPr>
        <dsp:cNvPr id="0" name=""/>
        <dsp:cNvSpPr/>
      </dsp:nvSpPr>
      <dsp:spPr>
        <a:xfrm>
          <a:off x="165724" y="3871862"/>
          <a:ext cx="301611" cy="3013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76929-C279-4945-9DEB-024C37F59437}">
      <dsp:nvSpPr>
        <dsp:cNvPr id="0" name=""/>
        <dsp:cNvSpPr/>
      </dsp:nvSpPr>
      <dsp:spPr>
        <a:xfrm>
          <a:off x="633060" y="3748596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are some of those decisions?</a:t>
          </a:r>
          <a:endParaRPr lang="en-US" sz="1900" kern="1200"/>
        </a:p>
      </dsp:txBody>
      <dsp:txXfrm>
        <a:off x="633060" y="3748596"/>
        <a:ext cx="9571364" cy="599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886B0-5893-4AA6-9DD3-2AF851B836FD}">
      <dsp:nvSpPr>
        <dsp:cNvPr id="0" name=""/>
        <dsp:cNvSpPr/>
      </dsp:nvSpPr>
      <dsp:spPr>
        <a:xfrm>
          <a:off x="0" y="675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D31438-AA20-4FC9-800A-F0CA78584FAF}">
      <dsp:nvSpPr>
        <dsp:cNvPr id="0" name=""/>
        <dsp:cNvSpPr/>
      </dsp:nvSpPr>
      <dsp:spPr>
        <a:xfrm>
          <a:off x="0" y="675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will be your criteria for success?</a:t>
          </a:r>
          <a:endParaRPr lang="en-US" sz="2200" kern="1200"/>
        </a:p>
      </dsp:txBody>
      <dsp:txXfrm>
        <a:off x="0" y="675"/>
        <a:ext cx="6912245" cy="790790"/>
      </dsp:txXfrm>
    </dsp:sp>
    <dsp:sp modelId="{A728CF23-65A2-470F-973D-8B4E07AEE707}">
      <dsp:nvSpPr>
        <dsp:cNvPr id="0" name=""/>
        <dsp:cNvSpPr/>
      </dsp:nvSpPr>
      <dsp:spPr>
        <a:xfrm>
          <a:off x="0" y="791466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4EA56D-60B9-4FB6-BFD5-019F355BB16B}">
      <dsp:nvSpPr>
        <dsp:cNvPr id="0" name=""/>
        <dsp:cNvSpPr/>
      </dsp:nvSpPr>
      <dsp:spPr>
        <a:xfrm>
          <a:off x="0" y="791466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How will you know who visited your website?</a:t>
          </a:r>
          <a:endParaRPr lang="en-US" sz="2200" kern="1200"/>
        </a:p>
      </dsp:txBody>
      <dsp:txXfrm>
        <a:off x="0" y="791466"/>
        <a:ext cx="6912245" cy="790790"/>
      </dsp:txXfrm>
    </dsp:sp>
    <dsp:sp modelId="{7DF1CB18-EC87-491F-9614-554FD4523709}">
      <dsp:nvSpPr>
        <dsp:cNvPr id="0" name=""/>
        <dsp:cNvSpPr/>
      </dsp:nvSpPr>
      <dsp:spPr>
        <a:xfrm>
          <a:off x="0" y="1582256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98EA4-31DD-481C-8087-58D9D4A1832C}">
      <dsp:nvSpPr>
        <dsp:cNvPr id="0" name=""/>
        <dsp:cNvSpPr/>
      </dsp:nvSpPr>
      <dsp:spPr>
        <a:xfrm>
          <a:off x="0" y="1582256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Will you use analytical software?</a:t>
          </a:r>
          <a:endParaRPr lang="en-US" sz="2200" kern="1200"/>
        </a:p>
      </dsp:txBody>
      <dsp:txXfrm>
        <a:off x="0" y="1582256"/>
        <a:ext cx="6912245" cy="790790"/>
      </dsp:txXfrm>
    </dsp:sp>
    <dsp:sp modelId="{AFC5139B-6B21-423E-A925-F74F727301B0}">
      <dsp:nvSpPr>
        <dsp:cNvPr id="0" name=""/>
        <dsp:cNvSpPr/>
      </dsp:nvSpPr>
      <dsp:spPr>
        <a:xfrm>
          <a:off x="0" y="2373046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53BE2-78B1-401A-9BA0-7C97951F53A2}">
      <dsp:nvSpPr>
        <dsp:cNvPr id="0" name=""/>
        <dsp:cNvSpPr/>
      </dsp:nvSpPr>
      <dsp:spPr>
        <a:xfrm>
          <a:off x="0" y="2373046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How will you know what people think of your exhibit?</a:t>
          </a:r>
          <a:endParaRPr lang="en-US" sz="2200" kern="1200"/>
        </a:p>
      </dsp:txBody>
      <dsp:txXfrm>
        <a:off x="0" y="2373046"/>
        <a:ext cx="6912245" cy="790790"/>
      </dsp:txXfrm>
    </dsp:sp>
    <dsp:sp modelId="{5238C40E-2289-4C67-A400-D5E15811795F}">
      <dsp:nvSpPr>
        <dsp:cNvPr id="0" name=""/>
        <dsp:cNvSpPr/>
      </dsp:nvSpPr>
      <dsp:spPr>
        <a:xfrm>
          <a:off x="0" y="3163836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9F17F-BB69-4DFE-89AC-4006B012C7E9}">
      <dsp:nvSpPr>
        <dsp:cNvPr id="0" name=""/>
        <dsp:cNvSpPr/>
      </dsp:nvSpPr>
      <dsp:spPr>
        <a:xfrm>
          <a:off x="0" y="3163836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Can you ask for comments on social media?</a:t>
          </a:r>
          <a:endParaRPr lang="en-US" sz="2200" kern="1200"/>
        </a:p>
      </dsp:txBody>
      <dsp:txXfrm>
        <a:off x="0" y="3163836"/>
        <a:ext cx="6912245" cy="790790"/>
      </dsp:txXfrm>
    </dsp:sp>
    <dsp:sp modelId="{5012D687-6B62-4EEA-B6E0-22E5BA4657D3}">
      <dsp:nvSpPr>
        <dsp:cNvPr id="0" name=""/>
        <dsp:cNvSpPr/>
      </dsp:nvSpPr>
      <dsp:spPr>
        <a:xfrm>
          <a:off x="0" y="3954626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5DE0BD-2514-46BB-BAE5-33999416C722}">
      <dsp:nvSpPr>
        <dsp:cNvPr id="0" name=""/>
        <dsp:cNvSpPr/>
      </dsp:nvSpPr>
      <dsp:spPr>
        <a:xfrm>
          <a:off x="0" y="3954626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Will you ask the artists what they thought of the exhibit? </a:t>
          </a:r>
          <a:endParaRPr lang="en-US" sz="2200" kern="1200"/>
        </a:p>
      </dsp:txBody>
      <dsp:txXfrm>
        <a:off x="0" y="3954626"/>
        <a:ext cx="6912245" cy="790790"/>
      </dsp:txXfrm>
    </dsp:sp>
    <dsp:sp modelId="{EB3AF6FB-07A5-427C-8024-67E8962C391C}">
      <dsp:nvSpPr>
        <dsp:cNvPr id="0" name=""/>
        <dsp:cNvSpPr/>
      </dsp:nvSpPr>
      <dsp:spPr>
        <a:xfrm>
          <a:off x="0" y="4745416"/>
          <a:ext cx="691224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ADFB5-32CB-4BEF-B402-622C257294A8}">
      <dsp:nvSpPr>
        <dsp:cNvPr id="0" name=""/>
        <dsp:cNvSpPr/>
      </dsp:nvSpPr>
      <dsp:spPr>
        <a:xfrm>
          <a:off x="0" y="4745416"/>
          <a:ext cx="6912245" cy="790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Will you ask artists if the exhibit resulted in any sales for them?</a:t>
          </a:r>
          <a:endParaRPr lang="en-US" sz="2200" kern="1200"/>
        </a:p>
      </dsp:txBody>
      <dsp:txXfrm>
        <a:off x="0" y="4745416"/>
        <a:ext cx="6912245" cy="790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98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0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3598546"/>
            <a:ext cx="5806440" cy="2506972"/>
          </a:xfrm>
        </p:spPr>
        <p:txBody>
          <a:bodyPr wrap="square">
            <a:normAutofit/>
          </a:bodyPr>
          <a:lstStyle/>
          <a:p>
            <a:r>
              <a:rPr lang="en-US" sz="3400" b="1"/>
              <a:t>Virtual Exhibit Guide   </a:t>
            </a:r>
            <a:br>
              <a:rPr lang="en-US" sz="3400" b="1"/>
            </a:br>
            <a:r>
              <a:rPr lang="en-US" sz="3400" b="1"/>
              <a:t>Sponsored by the Kentucky Craft History &amp; Education Association</a:t>
            </a:r>
            <a:br>
              <a:rPr lang="en-US" sz="3400"/>
            </a:br>
            <a:endParaRPr lang="en-US" sz="3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7733B-E192-4FD9-8E3B-B066F8E23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99" t="-1491" r="37724" b="7104"/>
          <a:stretch/>
        </p:blipFill>
        <p:spPr>
          <a:xfrm>
            <a:off x="6853136" y="569721"/>
            <a:ext cx="4517870" cy="60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746" y="0"/>
            <a:ext cx="8124253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067747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889" y="1349680"/>
            <a:ext cx="2931320" cy="4449541"/>
          </a:xfrm>
        </p:spPr>
        <p:txBody>
          <a:bodyPr anchor="t">
            <a:normAutofit/>
          </a:bodyPr>
          <a:lstStyle/>
          <a:p>
            <a:r>
              <a:rPr lang="en-US" sz="4800" b="1">
                <a:solidFill>
                  <a:schemeClr val="tx1"/>
                </a:solidFill>
              </a:rPr>
              <a:t>Assessing the Virtual Exhibit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34D31C57-0AF0-4C16-A8B0-DA98BCDAA4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204200"/>
              </p:ext>
            </p:extLst>
          </p:nvPr>
        </p:nvGraphicFramePr>
        <p:xfrm>
          <a:off x="4662106" y="640075"/>
          <a:ext cx="6912245" cy="553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92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do curators do?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1D4747-D701-4CF3-B482-86664D6DFA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92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Deciding on an Exhibit: Theme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will all the artworks in your exhibit have in common?</a:t>
            </a:r>
          </a:p>
          <a:p>
            <a:r>
              <a:rPr lang="en-US" dirty="0">
                <a:solidFill>
                  <a:schemeClr val="tx1"/>
                </a:solidFill>
              </a:rPr>
              <a:t>What story do you want your exhibit to tell?</a:t>
            </a:r>
          </a:p>
          <a:p>
            <a:r>
              <a:rPr lang="en-US" dirty="0">
                <a:solidFill>
                  <a:schemeClr val="tx1"/>
                </a:solidFill>
              </a:rPr>
              <a:t>What do you want your audience to discover?</a:t>
            </a:r>
          </a:p>
          <a:p>
            <a:r>
              <a:rPr lang="en-US" dirty="0">
                <a:solidFill>
                  <a:schemeClr val="tx1"/>
                </a:solidFill>
              </a:rPr>
              <a:t>What do you want them to think about? </a:t>
            </a:r>
          </a:p>
          <a:p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7433" b="6642"/>
          <a:stretch/>
        </p:blipFill>
        <p:spPr>
          <a:xfrm>
            <a:off x="330734" y="1587607"/>
            <a:ext cx="5574749" cy="42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9774" r="7592" b="5377"/>
          <a:stretch/>
        </p:blipFill>
        <p:spPr>
          <a:xfrm>
            <a:off x="4636008" y="10"/>
            <a:ext cx="7555992" cy="648928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/>
              <a:t>Selecting Artists and Artworks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2" y="1825625"/>
            <a:ext cx="347816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What is the criteria for selection of the artists or artworks?</a:t>
            </a:r>
          </a:p>
          <a:p>
            <a:r>
              <a:rPr lang="en-US" dirty="0"/>
              <a:t>Are you going to contact artists and invite them to participate or are you going to have a jurying process? </a:t>
            </a:r>
          </a:p>
          <a:p>
            <a:endParaRPr lang="en-US" dirty="0"/>
          </a:p>
          <a:p>
            <a:pPr mar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8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Taking Photos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Can the artists provide photos? </a:t>
            </a:r>
          </a:p>
          <a:p>
            <a:r>
              <a:rPr lang="en-US" dirty="0">
                <a:solidFill>
                  <a:schemeClr val="tx1"/>
                </a:solidFill>
              </a:rPr>
              <a:t>If not, who will take the photos of the artwork? When?</a:t>
            </a:r>
          </a:p>
          <a:p>
            <a:r>
              <a:rPr lang="en-US" dirty="0">
                <a:solidFill>
                  <a:schemeClr val="tx1"/>
                </a:solidFill>
              </a:rPr>
              <a:t>Can you set up a space that is free of background distractions to take the photos? </a:t>
            </a:r>
          </a:p>
          <a:p>
            <a:r>
              <a:rPr lang="en-US" dirty="0">
                <a:solidFill>
                  <a:schemeClr val="tx1"/>
                </a:solidFill>
              </a:rPr>
              <a:t>Should some photos be taken outdoors?</a:t>
            </a:r>
          </a:p>
          <a:p>
            <a:endParaRPr lang="en-US" b="1" dirty="0"/>
          </a:p>
        </p:txBody>
      </p:sp>
      <p:pic>
        <p:nvPicPr>
          <p:cNvPr id="6" name="Content Placeholder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/>
        </p:blipFill>
        <p:spPr>
          <a:xfrm>
            <a:off x="709448" y="1825625"/>
            <a:ext cx="2863047" cy="4064384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80" y="1825625"/>
            <a:ext cx="2504676" cy="40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5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Analyzing and Interpreting 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information will you need about each artist or each artwork?</a:t>
            </a:r>
          </a:p>
          <a:p>
            <a:r>
              <a:rPr lang="en-US" dirty="0">
                <a:solidFill>
                  <a:schemeClr val="tx1"/>
                </a:solidFill>
              </a:rPr>
              <a:t>How will you show that the artist and artwork represent the theme of the exhibit?</a:t>
            </a:r>
          </a:p>
          <a:p>
            <a:r>
              <a:rPr lang="en-US" dirty="0">
                <a:solidFill>
                  <a:schemeClr val="tx1"/>
                </a:solidFill>
              </a:rPr>
              <a:t>How will you share that information?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793"/>
          <a:stretch/>
        </p:blipFill>
        <p:spPr>
          <a:xfrm>
            <a:off x="571166" y="1454205"/>
            <a:ext cx="5535569" cy="39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1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 and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386" y="1825625"/>
            <a:ext cx="5498830" cy="4351338"/>
          </a:xfrm>
        </p:spPr>
        <p:txBody>
          <a:bodyPr/>
          <a:lstStyle/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will you let viewers know the size of the artwork?</a:t>
            </a:r>
          </a:p>
          <a:p>
            <a:r>
              <a:rPr lang="en-US" dirty="0">
                <a:solidFill>
                  <a:schemeClr val="tx1"/>
                </a:solidFill>
              </a:rPr>
              <a:t>How will you let them know the dimensions?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13" y="1568586"/>
            <a:ext cx="4313263" cy="4351338"/>
          </a:xfrm>
        </p:spPr>
      </p:pic>
    </p:spTree>
    <p:extLst>
      <p:ext uri="{BB962C8B-B14F-4D97-AF65-F5344CB8AC3E}">
        <p14:creationId xmlns:p14="http://schemas.microsoft.com/office/powerpoint/2010/main" val="116974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Technical Decisions: Web site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63" r="1793" b="4787"/>
          <a:stretch/>
        </p:blipFill>
        <p:spPr>
          <a:xfrm>
            <a:off x="1131172" y="2268112"/>
            <a:ext cx="4187222" cy="31003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Is there a Web site you can use? </a:t>
            </a:r>
          </a:p>
          <a:p>
            <a:r>
              <a:rPr lang="en-US"/>
              <a:t>Who will upload and manage the materials?</a:t>
            </a:r>
          </a:p>
          <a:p>
            <a:r>
              <a:rPr lang="en-US"/>
              <a:t>What can be included?</a:t>
            </a:r>
          </a:p>
          <a:p>
            <a:r>
              <a:rPr lang="en-US"/>
              <a:t>Do you have signed permissions to use the photos you want to include? </a:t>
            </a:r>
          </a:p>
          <a:p>
            <a:r>
              <a:rPr lang="en-US"/>
              <a:t>How will your exhibit be accessed from the home page? </a:t>
            </a:r>
          </a:p>
        </p:txBody>
      </p:sp>
    </p:spTree>
    <p:extLst>
      <p:ext uri="{BB962C8B-B14F-4D97-AF65-F5344CB8AC3E}">
        <p14:creationId xmlns:p14="http://schemas.microsoft.com/office/powerpoint/2010/main" val="2357093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Publicity: Social Media and the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How will you get the word out about your virtual exhibit?</a:t>
            </a:r>
          </a:p>
          <a:p>
            <a:r>
              <a:rPr lang="en-US" dirty="0">
                <a:solidFill>
                  <a:schemeClr val="tx1"/>
                </a:solidFill>
              </a:rPr>
              <a:t>Will you use social media like Facebook, Pinterest,  Twitter, Instagram, or YouTube? </a:t>
            </a:r>
          </a:p>
          <a:p>
            <a:r>
              <a:rPr lang="en-US" dirty="0">
                <a:solidFill>
                  <a:schemeClr val="tx1"/>
                </a:solidFill>
              </a:rPr>
              <a:t>Will you create a hashtag#?</a:t>
            </a:r>
          </a:p>
          <a:p>
            <a:r>
              <a:rPr lang="en-US" dirty="0">
                <a:solidFill>
                  <a:schemeClr val="tx1"/>
                </a:solidFill>
              </a:rPr>
              <a:t>What keywords or phrases do you need to use to make your virtual exhibit easy to find?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120774" y="1644623"/>
            <a:ext cx="2599887" cy="19499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5" y="3991918"/>
            <a:ext cx="3190986" cy="239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8" t="7651" r="1455" b="11099"/>
          <a:stretch/>
        </p:blipFill>
        <p:spPr>
          <a:xfrm>
            <a:off x="2473054" y="3388299"/>
            <a:ext cx="3846786" cy="23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906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1394</TotalTime>
  <Words>489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Depth</vt:lpstr>
      <vt:lpstr>Virtual Exhibit Guide    Sponsored by the Kentucky Craft History &amp; Education Association </vt:lpstr>
      <vt:lpstr>What do curators do?</vt:lpstr>
      <vt:lpstr>Deciding on an Exhibit: Theme</vt:lpstr>
      <vt:lpstr>Selecting Artists and Artworks</vt:lpstr>
      <vt:lpstr>Taking Photos </vt:lpstr>
      <vt:lpstr>Analyzing and Interpreting Art</vt:lpstr>
      <vt:lpstr>Media and Dimensions</vt:lpstr>
      <vt:lpstr>Technical Decisions: Web site</vt:lpstr>
      <vt:lpstr>Publicity: Social Media and the Internet</vt:lpstr>
      <vt:lpstr>Assessing the Virtual Exhibit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Luminaries  of Kentucky</dc:title>
  <dc:creator>Judy Sizemore</dc:creator>
  <cp:lastModifiedBy>Judy Sizemore</cp:lastModifiedBy>
  <cp:revision>35</cp:revision>
  <dcterms:created xsi:type="dcterms:W3CDTF">2015-08-30T14:53:16Z</dcterms:created>
  <dcterms:modified xsi:type="dcterms:W3CDTF">2019-08-24T18:30:30Z</dcterms:modified>
</cp:coreProperties>
</file>