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68" r:id="rId6"/>
    <p:sldId id="267" r:id="rId7"/>
    <p:sldId id="263" r:id="rId8"/>
    <p:sldId id="276" r:id="rId9"/>
    <p:sldId id="264" r:id="rId10"/>
    <p:sldId id="260" r:id="rId11"/>
    <p:sldId id="266" r:id="rId12"/>
    <p:sldId id="259" r:id="rId13"/>
    <p:sldId id="262" r:id="rId14"/>
    <p:sldId id="265" r:id="rId15"/>
    <p:sldId id="261" r:id="rId16"/>
    <p:sldId id="270" r:id="rId17"/>
    <p:sldId id="272" r:id="rId18"/>
    <p:sldId id="271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14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B02AD-05CF-4B8B-B519-32A872FCD8B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E68E92C-9FD6-4899-884D-C2077F145080}">
      <dgm:prSet custT="1"/>
      <dgm:spPr/>
      <dgm:t>
        <a:bodyPr/>
        <a:lstStyle/>
        <a:p>
          <a:r>
            <a:rPr lang="en-US" sz="1800" b="1" dirty="0"/>
            <a:t>Museums and other institutions have curators. Curators select artworks, artifacts, and other objects for preservation and presentation. </a:t>
          </a:r>
          <a:endParaRPr lang="en-US" sz="1800" dirty="0"/>
        </a:p>
      </dgm:t>
    </dgm:pt>
    <dgm:pt modelId="{60E517A3-73F8-4CBA-A041-CA87A1F5C733}" type="parTrans" cxnId="{CDC3507E-9E25-485A-9907-99443F5D4AEC}">
      <dgm:prSet/>
      <dgm:spPr/>
      <dgm:t>
        <a:bodyPr/>
        <a:lstStyle/>
        <a:p>
          <a:endParaRPr lang="en-US"/>
        </a:p>
      </dgm:t>
    </dgm:pt>
    <dgm:pt modelId="{F0B50398-6727-405C-85D4-4589A834C286}" type="sibTrans" cxnId="{CDC3507E-9E25-485A-9907-99443F5D4AEC}">
      <dgm:prSet/>
      <dgm:spPr/>
      <dgm:t>
        <a:bodyPr/>
        <a:lstStyle/>
        <a:p>
          <a:endParaRPr lang="en-US"/>
        </a:p>
      </dgm:t>
    </dgm:pt>
    <dgm:pt modelId="{57771DED-E8CA-4C0C-929D-5E77BEA118B5}">
      <dgm:prSet custT="1"/>
      <dgm:spPr/>
      <dgm:t>
        <a:bodyPr/>
        <a:lstStyle/>
        <a:p>
          <a:r>
            <a:rPr lang="en-US" sz="1800" b="1" dirty="0"/>
            <a:t>There are also temporary curators who work on special exhibits in a museum, gallery, or other venue. </a:t>
          </a:r>
          <a:endParaRPr lang="en-US" sz="1800" dirty="0"/>
        </a:p>
      </dgm:t>
    </dgm:pt>
    <dgm:pt modelId="{FAB388FE-D0D5-40D5-96D6-8DA7B31140A5}" type="parTrans" cxnId="{578071DB-4263-4B7C-AAA3-2652120647CF}">
      <dgm:prSet/>
      <dgm:spPr/>
      <dgm:t>
        <a:bodyPr/>
        <a:lstStyle/>
        <a:p>
          <a:endParaRPr lang="en-US"/>
        </a:p>
      </dgm:t>
    </dgm:pt>
    <dgm:pt modelId="{F444D105-B1B6-4A0B-B247-036830866C7E}" type="sibTrans" cxnId="{578071DB-4263-4B7C-AAA3-2652120647CF}">
      <dgm:prSet/>
      <dgm:spPr/>
      <dgm:t>
        <a:bodyPr/>
        <a:lstStyle/>
        <a:p>
          <a:endParaRPr lang="en-US"/>
        </a:p>
      </dgm:t>
    </dgm:pt>
    <dgm:pt modelId="{221C6427-5DE2-4349-B708-854E752684C2}">
      <dgm:prSet custT="1"/>
      <dgm:spPr/>
      <dgm:t>
        <a:bodyPr/>
        <a:lstStyle/>
        <a:p>
          <a:r>
            <a:rPr lang="en-US" sz="1800" b="1" dirty="0"/>
            <a:t>Curators decide how to exhibit artwork so that people can see it easily and it is protected. They decide how to interpret it so that the exhibit communicates meaning.</a:t>
          </a:r>
          <a:endParaRPr lang="en-US" sz="1800" dirty="0"/>
        </a:p>
      </dgm:t>
    </dgm:pt>
    <dgm:pt modelId="{BDADB094-7BE4-4CAF-B8D0-6613A02810A6}" type="parTrans" cxnId="{2D0A8387-ED41-463A-B232-3BBA8DC5226D}">
      <dgm:prSet/>
      <dgm:spPr/>
      <dgm:t>
        <a:bodyPr/>
        <a:lstStyle/>
        <a:p>
          <a:endParaRPr lang="en-US"/>
        </a:p>
      </dgm:t>
    </dgm:pt>
    <dgm:pt modelId="{1D67CF2A-0FCF-49E8-B3AA-07AA34B37BC1}" type="sibTrans" cxnId="{2D0A8387-ED41-463A-B232-3BBA8DC5226D}">
      <dgm:prSet/>
      <dgm:spPr/>
      <dgm:t>
        <a:bodyPr/>
        <a:lstStyle/>
        <a:p>
          <a:endParaRPr lang="en-US"/>
        </a:p>
      </dgm:t>
    </dgm:pt>
    <dgm:pt modelId="{5465E40F-A86E-4A1E-9D0A-3A4A27A55BDC}">
      <dgm:prSet custT="1"/>
      <dgm:spPr/>
      <dgm:t>
        <a:bodyPr/>
        <a:lstStyle/>
        <a:p>
          <a:r>
            <a:rPr lang="en-US" sz="1800" b="1"/>
            <a:t>Sometimes one curator does all the jobs. Sometimes there are several curators doing different jobs.</a:t>
          </a:r>
          <a:endParaRPr lang="en-US" sz="1800"/>
        </a:p>
      </dgm:t>
    </dgm:pt>
    <dgm:pt modelId="{A9EF3C79-E01D-4D66-946E-C72801B2C0C8}" type="parTrans" cxnId="{8C055470-BBE4-424D-897C-698A4B593BB4}">
      <dgm:prSet/>
      <dgm:spPr/>
      <dgm:t>
        <a:bodyPr/>
        <a:lstStyle/>
        <a:p>
          <a:endParaRPr lang="en-US"/>
        </a:p>
      </dgm:t>
    </dgm:pt>
    <dgm:pt modelId="{9D989DD2-4CB0-45D4-B94A-2DF61D114646}" type="sibTrans" cxnId="{8C055470-BBE4-424D-897C-698A4B593BB4}">
      <dgm:prSet/>
      <dgm:spPr/>
      <dgm:t>
        <a:bodyPr/>
        <a:lstStyle/>
        <a:p>
          <a:endParaRPr lang="en-US"/>
        </a:p>
      </dgm:t>
    </dgm:pt>
    <dgm:pt modelId="{AF82D40F-FC1B-4B1A-8BF7-7135884356D3}">
      <dgm:prSet/>
      <dgm:spPr/>
      <dgm:t>
        <a:bodyPr/>
        <a:lstStyle/>
        <a:p>
          <a:r>
            <a:rPr lang="en-US" b="1"/>
            <a:t>Curators must make decisions about each exhibit.  </a:t>
          </a:r>
          <a:endParaRPr lang="en-US"/>
        </a:p>
      </dgm:t>
    </dgm:pt>
    <dgm:pt modelId="{CAABA35F-C3BE-422C-8AF2-7CC10BC524B6}" type="parTrans" cxnId="{7C3FEA80-76E0-4594-9F55-BEB3D0473F25}">
      <dgm:prSet/>
      <dgm:spPr/>
      <dgm:t>
        <a:bodyPr/>
        <a:lstStyle/>
        <a:p>
          <a:endParaRPr lang="en-US"/>
        </a:p>
      </dgm:t>
    </dgm:pt>
    <dgm:pt modelId="{1F726194-0FD2-4A2F-9773-4EC5C1A52DE9}" type="sibTrans" cxnId="{7C3FEA80-76E0-4594-9F55-BEB3D0473F25}">
      <dgm:prSet/>
      <dgm:spPr/>
      <dgm:t>
        <a:bodyPr/>
        <a:lstStyle/>
        <a:p>
          <a:endParaRPr lang="en-US"/>
        </a:p>
      </dgm:t>
    </dgm:pt>
    <dgm:pt modelId="{198C6719-046E-4B90-BA2C-EB0DEDA25E61}">
      <dgm:prSet/>
      <dgm:spPr/>
      <dgm:t>
        <a:bodyPr/>
        <a:lstStyle/>
        <a:p>
          <a:r>
            <a:rPr lang="en-US" b="1"/>
            <a:t>What are some of those decisions?</a:t>
          </a:r>
          <a:endParaRPr lang="en-US"/>
        </a:p>
      </dgm:t>
    </dgm:pt>
    <dgm:pt modelId="{8D957C53-0017-4ED5-808F-D3DB7DACCD09}" type="parTrans" cxnId="{7A586C03-9CAA-4EBE-8A71-AEDC216A3FF9}">
      <dgm:prSet/>
      <dgm:spPr/>
      <dgm:t>
        <a:bodyPr/>
        <a:lstStyle/>
        <a:p>
          <a:endParaRPr lang="en-US"/>
        </a:p>
      </dgm:t>
    </dgm:pt>
    <dgm:pt modelId="{A96DA931-C22E-4555-8A9E-3B499EF76DFC}" type="sibTrans" cxnId="{7A586C03-9CAA-4EBE-8A71-AEDC216A3FF9}">
      <dgm:prSet/>
      <dgm:spPr/>
      <dgm:t>
        <a:bodyPr/>
        <a:lstStyle/>
        <a:p>
          <a:endParaRPr lang="en-US"/>
        </a:p>
      </dgm:t>
    </dgm:pt>
    <dgm:pt modelId="{63BD6413-2F83-4302-B450-0FF016DABDA5}" type="pres">
      <dgm:prSet presAssocID="{3FFB02AD-05CF-4B8B-B519-32A872FCD8B6}" presName="root" presStyleCnt="0">
        <dgm:presLayoutVars>
          <dgm:dir/>
          <dgm:resizeHandles val="exact"/>
        </dgm:presLayoutVars>
      </dgm:prSet>
      <dgm:spPr/>
    </dgm:pt>
    <dgm:pt modelId="{79AD0F6C-ABF9-4F03-B8DE-F3EAB5A53C2E}" type="pres">
      <dgm:prSet presAssocID="{4E68E92C-9FD6-4899-884D-C2077F145080}" presName="compNode" presStyleCnt="0"/>
      <dgm:spPr/>
    </dgm:pt>
    <dgm:pt modelId="{DE8F1DB4-28EF-4781-A48D-0D381639EB25}" type="pres">
      <dgm:prSet presAssocID="{4E68E92C-9FD6-4899-884D-C2077F145080}" presName="bgRect" presStyleLbl="bgShp" presStyleIdx="0" presStyleCnt="6"/>
      <dgm:spPr/>
    </dgm:pt>
    <dgm:pt modelId="{68ECE431-7D57-4E91-A329-B1A11374FEC9}" type="pres">
      <dgm:prSet presAssocID="{4E68E92C-9FD6-4899-884D-C2077F14508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B8750B5F-4F0A-4276-86E3-BBE6C6F96D26}" type="pres">
      <dgm:prSet presAssocID="{4E68E92C-9FD6-4899-884D-C2077F145080}" presName="spaceRect" presStyleCnt="0"/>
      <dgm:spPr/>
    </dgm:pt>
    <dgm:pt modelId="{4481C37C-0202-43B2-A981-964A15D6A3A8}" type="pres">
      <dgm:prSet presAssocID="{4E68E92C-9FD6-4899-884D-C2077F145080}" presName="parTx" presStyleLbl="revTx" presStyleIdx="0" presStyleCnt="6">
        <dgm:presLayoutVars>
          <dgm:chMax val="0"/>
          <dgm:chPref val="0"/>
        </dgm:presLayoutVars>
      </dgm:prSet>
      <dgm:spPr/>
    </dgm:pt>
    <dgm:pt modelId="{331DE1B0-446A-42CD-AD84-C232DC1375C5}" type="pres">
      <dgm:prSet presAssocID="{F0B50398-6727-405C-85D4-4589A834C286}" presName="sibTrans" presStyleCnt="0"/>
      <dgm:spPr/>
    </dgm:pt>
    <dgm:pt modelId="{18758267-BE90-422A-8B03-53E408DA3548}" type="pres">
      <dgm:prSet presAssocID="{57771DED-E8CA-4C0C-929D-5E77BEA118B5}" presName="compNode" presStyleCnt="0"/>
      <dgm:spPr/>
    </dgm:pt>
    <dgm:pt modelId="{8AD92ED3-447E-49F3-AC70-D6F0A96937D0}" type="pres">
      <dgm:prSet presAssocID="{57771DED-E8CA-4C0C-929D-5E77BEA118B5}" presName="bgRect" presStyleLbl="bgShp" presStyleIdx="1" presStyleCnt="6"/>
      <dgm:spPr/>
    </dgm:pt>
    <dgm:pt modelId="{9EB23042-746E-4D79-B2CF-199F85D43DC5}" type="pres">
      <dgm:prSet presAssocID="{57771DED-E8CA-4C0C-929D-5E77BEA118B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6E3905BF-BBF0-4515-9AA4-E8A9E74F5578}" type="pres">
      <dgm:prSet presAssocID="{57771DED-E8CA-4C0C-929D-5E77BEA118B5}" presName="spaceRect" presStyleCnt="0"/>
      <dgm:spPr/>
    </dgm:pt>
    <dgm:pt modelId="{9181AF2A-9113-4F70-9314-32E379853082}" type="pres">
      <dgm:prSet presAssocID="{57771DED-E8CA-4C0C-929D-5E77BEA118B5}" presName="parTx" presStyleLbl="revTx" presStyleIdx="1" presStyleCnt="6">
        <dgm:presLayoutVars>
          <dgm:chMax val="0"/>
          <dgm:chPref val="0"/>
        </dgm:presLayoutVars>
      </dgm:prSet>
      <dgm:spPr/>
    </dgm:pt>
    <dgm:pt modelId="{DAE572DB-BCF6-42D0-8040-62825B18DEC8}" type="pres">
      <dgm:prSet presAssocID="{F444D105-B1B6-4A0B-B247-036830866C7E}" presName="sibTrans" presStyleCnt="0"/>
      <dgm:spPr/>
    </dgm:pt>
    <dgm:pt modelId="{2C161D4D-9AC0-4547-A9FD-612EF36B9AC6}" type="pres">
      <dgm:prSet presAssocID="{221C6427-5DE2-4349-B708-854E752684C2}" presName="compNode" presStyleCnt="0"/>
      <dgm:spPr/>
    </dgm:pt>
    <dgm:pt modelId="{78AEE00D-0A53-4D95-A2A9-C04FC3DECB92}" type="pres">
      <dgm:prSet presAssocID="{221C6427-5DE2-4349-B708-854E752684C2}" presName="bgRect" presStyleLbl="bgShp" presStyleIdx="2" presStyleCnt="6" custLinFactNeighborX="0" custLinFactNeighborY="3467"/>
      <dgm:spPr/>
    </dgm:pt>
    <dgm:pt modelId="{3E14FCDF-2654-4318-8460-07DC2D080C5C}" type="pres">
      <dgm:prSet presAssocID="{221C6427-5DE2-4349-B708-854E752684C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A3F54088-6AC8-4FC3-B5A7-9A7B6FAD19AF}" type="pres">
      <dgm:prSet presAssocID="{221C6427-5DE2-4349-B708-854E752684C2}" presName="spaceRect" presStyleCnt="0"/>
      <dgm:spPr/>
    </dgm:pt>
    <dgm:pt modelId="{8FD0A9D5-3680-48E6-8B97-EDB4182C6822}" type="pres">
      <dgm:prSet presAssocID="{221C6427-5DE2-4349-B708-854E752684C2}" presName="parTx" presStyleLbl="revTx" presStyleIdx="2" presStyleCnt="6">
        <dgm:presLayoutVars>
          <dgm:chMax val="0"/>
          <dgm:chPref val="0"/>
        </dgm:presLayoutVars>
      </dgm:prSet>
      <dgm:spPr/>
    </dgm:pt>
    <dgm:pt modelId="{EE67816A-7AD3-46F5-80B9-87B7511D5975}" type="pres">
      <dgm:prSet presAssocID="{1D67CF2A-0FCF-49E8-B3AA-07AA34B37BC1}" presName="sibTrans" presStyleCnt="0"/>
      <dgm:spPr/>
    </dgm:pt>
    <dgm:pt modelId="{CB79C1E4-A8B3-4FAE-9F91-AE09B8B2B7B7}" type="pres">
      <dgm:prSet presAssocID="{5465E40F-A86E-4A1E-9D0A-3A4A27A55BDC}" presName="compNode" presStyleCnt="0"/>
      <dgm:spPr/>
    </dgm:pt>
    <dgm:pt modelId="{9BC6646A-B5A6-450E-A6D5-BC1CC62676D8}" type="pres">
      <dgm:prSet presAssocID="{5465E40F-A86E-4A1E-9D0A-3A4A27A55BDC}" presName="bgRect" presStyleLbl="bgShp" presStyleIdx="3" presStyleCnt="6"/>
      <dgm:spPr/>
    </dgm:pt>
    <dgm:pt modelId="{8E6161CF-23C8-4A81-A06A-797513634C88}" type="pres">
      <dgm:prSet presAssocID="{5465E40F-A86E-4A1E-9D0A-3A4A27A55BD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61DA4FCE-032E-4167-8158-27EC8D44950A}" type="pres">
      <dgm:prSet presAssocID="{5465E40F-A86E-4A1E-9D0A-3A4A27A55BDC}" presName="spaceRect" presStyleCnt="0"/>
      <dgm:spPr/>
    </dgm:pt>
    <dgm:pt modelId="{AA48BB67-3F88-46A7-BACA-87E1624C5C35}" type="pres">
      <dgm:prSet presAssocID="{5465E40F-A86E-4A1E-9D0A-3A4A27A55BDC}" presName="parTx" presStyleLbl="revTx" presStyleIdx="3" presStyleCnt="6">
        <dgm:presLayoutVars>
          <dgm:chMax val="0"/>
          <dgm:chPref val="0"/>
        </dgm:presLayoutVars>
      </dgm:prSet>
      <dgm:spPr/>
    </dgm:pt>
    <dgm:pt modelId="{3FC2A6FE-E855-4D5B-8F79-AA0E6310181D}" type="pres">
      <dgm:prSet presAssocID="{9D989DD2-4CB0-45D4-B94A-2DF61D114646}" presName="sibTrans" presStyleCnt="0"/>
      <dgm:spPr/>
    </dgm:pt>
    <dgm:pt modelId="{522BEA12-85BF-4D3E-B51E-99B31AFC1979}" type="pres">
      <dgm:prSet presAssocID="{AF82D40F-FC1B-4B1A-8BF7-7135884356D3}" presName="compNode" presStyleCnt="0"/>
      <dgm:spPr/>
    </dgm:pt>
    <dgm:pt modelId="{6598E155-ECCD-4B37-9F5C-B8CF23092C3B}" type="pres">
      <dgm:prSet presAssocID="{AF82D40F-FC1B-4B1A-8BF7-7135884356D3}" presName="bgRect" presStyleLbl="bgShp" presStyleIdx="4" presStyleCnt="6"/>
      <dgm:spPr/>
    </dgm:pt>
    <dgm:pt modelId="{35053DF4-BDBB-4E7E-9870-D10A51D98713}" type="pres">
      <dgm:prSet presAssocID="{AF82D40F-FC1B-4B1A-8BF7-7135884356D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E95B29D4-004E-426E-9E83-788710F03AA7}" type="pres">
      <dgm:prSet presAssocID="{AF82D40F-FC1B-4B1A-8BF7-7135884356D3}" presName="spaceRect" presStyleCnt="0"/>
      <dgm:spPr/>
    </dgm:pt>
    <dgm:pt modelId="{26F4A45E-0703-43BD-9156-6A93DCDA4098}" type="pres">
      <dgm:prSet presAssocID="{AF82D40F-FC1B-4B1A-8BF7-7135884356D3}" presName="parTx" presStyleLbl="revTx" presStyleIdx="4" presStyleCnt="6">
        <dgm:presLayoutVars>
          <dgm:chMax val="0"/>
          <dgm:chPref val="0"/>
        </dgm:presLayoutVars>
      </dgm:prSet>
      <dgm:spPr/>
    </dgm:pt>
    <dgm:pt modelId="{D0BC7841-6C4E-4B7A-8824-8DE4B085BE03}" type="pres">
      <dgm:prSet presAssocID="{1F726194-0FD2-4A2F-9773-4EC5C1A52DE9}" presName="sibTrans" presStyleCnt="0"/>
      <dgm:spPr/>
    </dgm:pt>
    <dgm:pt modelId="{728D9495-EAC9-4DC0-A52C-2958544D07CA}" type="pres">
      <dgm:prSet presAssocID="{198C6719-046E-4B90-BA2C-EB0DEDA25E61}" presName="compNode" presStyleCnt="0"/>
      <dgm:spPr/>
    </dgm:pt>
    <dgm:pt modelId="{40A730F2-452A-45FD-817F-627148E1CFB7}" type="pres">
      <dgm:prSet presAssocID="{198C6719-046E-4B90-BA2C-EB0DEDA25E61}" presName="bgRect" presStyleLbl="bgShp" presStyleIdx="5" presStyleCnt="6"/>
      <dgm:spPr/>
    </dgm:pt>
    <dgm:pt modelId="{E6052404-463A-48EC-97C9-777062780153}" type="pres">
      <dgm:prSet presAssocID="{198C6719-046E-4B90-BA2C-EB0DEDA25E6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D59DB6E-3060-4085-A6D7-E7479D35D6E9}" type="pres">
      <dgm:prSet presAssocID="{198C6719-046E-4B90-BA2C-EB0DEDA25E61}" presName="spaceRect" presStyleCnt="0"/>
      <dgm:spPr/>
    </dgm:pt>
    <dgm:pt modelId="{40676929-C279-4945-9DEB-024C37F59437}" type="pres">
      <dgm:prSet presAssocID="{198C6719-046E-4B90-BA2C-EB0DEDA25E6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A586C03-9CAA-4EBE-8A71-AEDC216A3FF9}" srcId="{3FFB02AD-05CF-4B8B-B519-32A872FCD8B6}" destId="{198C6719-046E-4B90-BA2C-EB0DEDA25E61}" srcOrd="5" destOrd="0" parTransId="{8D957C53-0017-4ED5-808F-D3DB7DACCD09}" sibTransId="{A96DA931-C22E-4555-8A9E-3B499EF76DFC}"/>
    <dgm:cxn modelId="{EA4FDB27-A7D4-46C4-ADDC-67312C4AD792}" type="presOf" srcId="{198C6719-046E-4B90-BA2C-EB0DEDA25E61}" destId="{40676929-C279-4945-9DEB-024C37F59437}" srcOrd="0" destOrd="0" presId="urn:microsoft.com/office/officeart/2018/2/layout/IconVerticalSolidList"/>
    <dgm:cxn modelId="{A480F237-A43E-4C23-ACB0-72C00F832183}" type="presOf" srcId="{AF82D40F-FC1B-4B1A-8BF7-7135884356D3}" destId="{26F4A45E-0703-43BD-9156-6A93DCDA4098}" srcOrd="0" destOrd="0" presId="urn:microsoft.com/office/officeart/2018/2/layout/IconVerticalSolidList"/>
    <dgm:cxn modelId="{8C055470-BBE4-424D-897C-698A4B593BB4}" srcId="{3FFB02AD-05CF-4B8B-B519-32A872FCD8B6}" destId="{5465E40F-A86E-4A1E-9D0A-3A4A27A55BDC}" srcOrd="3" destOrd="0" parTransId="{A9EF3C79-E01D-4D66-946E-C72801B2C0C8}" sibTransId="{9D989DD2-4CB0-45D4-B94A-2DF61D114646}"/>
    <dgm:cxn modelId="{CDC3507E-9E25-485A-9907-99443F5D4AEC}" srcId="{3FFB02AD-05CF-4B8B-B519-32A872FCD8B6}" destId="{4E68E92C-9FD6-4899-884D-C2077F145080}" srcOrd="0" destOrd="0" parTransId="{60E517A3-73F8-4CBA-A041-CA87A1F5C733}" sibTransId="{F0B50398-6727-405C-85D4-4589A834C286}"/>
    <dgm:cxn modelId="{3C19BB80-A229-4458-AD19-5D4594F3E131}" type="presOf" srcId="{5465E40F-A86E-4A1E-9D0A-3A4A27A55BDC}" destId="{AA48BB67-3F88-46A7-BACA-87E1624C5C35}" srcOrd="0" destOrd="0" presId="urn:microsoft.com/office/officeart/2018/2/layout/IconVerticalSolidList"/>
    <dgm:cxn modelId="{7C3FEA80-76E0-4594-9F55-BEB3D0473F25}" srcId="{3FFB02AD-05CF-4B8B-B519-32A872FCD8B6}" destId="{AF82D40F-FC1B-4B1A-8BF7-7135884356D3}" srcOrd="4" destOrd="0" parTransId="{CAABA35F-C3BE-422C-8AF2-7CC10BC524B6}" sibTransId="{1F726194-0FD2-4A2F-9773-4EC5C1A52DE9}"/>
    <dgm:cxn modelId="{2D0A8387-ED41-463A-B232-3BBA8DC5226D}" srcId="{3FFB02AD-05CF-4B8B-B519-32A872FCD8B6}" destId="{221C6427-5DE2-4349-B708-854E752684C2}" srcOrd="2" destOrd="0" parTransId="{BDADB094-7BE4-4CAF-B8D0-6613A02810A6}" sibTransId="{1D67CF2A-0FCF-49E8-B3AA-07AA34B37BC1}"/>
    <dgm:cxn modelId="{073C7A8D-E761-45DC-8793-BA72451C6347}" type="presOf" srcId="{4E68E92C-9FD6-4899-884D-C2077F145080}" destId="{4481C37C-0202-43B2-A981-964A15D6A3A8}" srcOrd="0" destOrd="0" presId="urn:microsoft.com/office/officeart/2018/2/layout/IconVerticalSolidList"/>
    <dgm:cxn modelId="{3D8BF197-1AC1-4631-8690-9195DABB51F2}" type="presOf" srcId="{57771DED-E8CA-4C0C-929D-5E77BEA118B5}" destId="{9181AF2A-9113-4F70-9314-32E379853082}" srcOrd="0" destOrd="0" presId="urn:microsoft.com/office/officeart/2018/2/layout/IconVerticalSolidList"/>
    <dgm:cxn modelId="{4FE3139F-9FA8-4B9E-B2B3-5C1378E26E48}" type="presOf" srcId="{221C6427-5DE2-4349-B708-854E752684C2}" destId="{8FD0A9D5-3680-48E6-8B97-EDB4182C6822}" srcOrd="0" destOrd="0" presId="urn:microsoft.com/office/officeart/2018/2/layout/IconVerticalSolidList"/>
    <dgm:cxn modelId="{A8614CC0-8FFC-415B-929F-AFD9B66DDDEC}" type="presOf" srcId="{3FFB02AD-05CF-4B8B-B519-32A872FCD8B6}" destId="{63BD6413-2F83-4302-B450-0FF016DABDA5}" srcOrd="0" destOrd="0" presId="urn:microsoft.com/office/officeart/2018/2/layout/IconVerticalSolidList"/>
    <dgm:cxn modelId="{578071DB-4263-4B7C-AAA3-2652120647CF}" srcId="{3FFB02AD-05CF-4B8B-B519-32A872FCD8B6}" destId="{57771DED-E8CA-4C0C-929D-5E77BEA118B5}" srcOrd="1" destOrd="0" parTransId="{FAB388FE-D0D5-40D5-96D6-8DA7B31140A5}" sibTransId="{F444D105-B1B6-4A0B-B247-036830866C7E}"/>
    <dgm:cxn modelId="{CC0D9B09-694E-4D6F-8247-429E5CFFCFF2}" type="presParOf" srcId="{63BD6413-2F83-4302-B450-0FF016DABDA5}" destId="{79AD0F6C-ABF9-4F03-B8DE-F3EAB5A53C2E}" srcOrd="0" destOrd="0" presId="urn:microsoft.com/office/officeart/2018/2/layout/IconVerticalSolidList"/>
    <dgm:cxn modelId="{CC3CF8DB-6B80-469C-8246-CE00D6A86DC3}" type="presParOf" srcId="{79AD0F6C-ABF9-4F03-B8DE-F3EAB5A53C2E}" destId="{DE8F1DB4-28EF-4781-A48D-0D381639EB25}" srcOrd="0" destOrd="0" presId="urn:microsoft.com/office/officeart/2018/2/layout/IconVerticalSolidList"/>
    <dgm:cxn modelId="{26A5B3D8-FA71-4B05-9DFF-342069D60153}" type="presParOf" srcId="{79AD0F6C-ABF9-4F03-B8DE-F3EAB5A53C2E}" destId="{68ECE431-7D57-4E91-A329-B1A11374FEC9}" srcOrd="1" destOrd="0" presId="urn:microsoft.com/office/officeart/2018/2/layout/IconVerticalSolidList"/>
    <dgm:cxn modelId="{7A257C89-7183-4F32-9D18-1A3D449F5C1D}" type="presParOf" srcId="{79AD0F6C-ABF9-4F03-B8DE-F3EAB5A53C2E}" destId="{B8750B5F-4F0A-4276-86E3-BBE6C6F96D26}" srcOrd="2" destOrd="0" presId="urn:microsoft.com/office/officeart/2018/2/layout/IconVerticalSolidList"/>
    <dgm:cxn modelId="{E8552A87-A78C-49F7-9EDB-312D6654CDEB}" type="presParOf" srcId="{79AD0F6C-ABF9-4F03-B8DE-F3EAB5A53C2E}" destId="{4481C37C-0202-43B2-A981-964A15D6A3A8}" srcOrd="3" destOrd="0" presId="urn:microsoft.com/office/officeart/2018/2/layout/IconVerticalSolidList"/>
    <dgm:cxn modelId="{D1126ABC-B79B-49D2-905C-7BD3E0E183D3}" type="presParOf" srcId="{63BD6413-2F83-4302-B450-0FF016DABDA5}" destId="{331DE1B0-446A-42CD-AD84-C232DC1375C5}" srcOrd="1" destOrd="0" presId="urn:microsoft.com/office/officeart/2018/2/layout/IconVerticalSolidList"/>
    <dgm:cxn modelId="{9520F9C5-04FF-4DCF-9827-FFAC95B7E0FE}" type="presParOf" srcId="{63BD6413-2F83-4302-B450-0FF016DABDA5}" destId="{18758267-BE90-422A-8B03-53E408DA3548}" srcOrd="2" destOrd="0" presId="urn:microsoft.com/office/officeart/2018/2/layout/IconVerticalSolidList"/>
    <dgm:cxn modelId="{AD20CA04-0C1E-44E6-BC71-E37C5AA0515D}" type="presParOf" srcId="{18758267-BE90-422A-8B03-53E408DA3548}" destId="{8AD92ED3-447E-49F3-AC70-D6F0A96937D0}" srcOrd="0" destOrd="0" presId="urn:microsoft.com/office/officeart/2018/2/layout/IconVerticalSolidList"/>
    <dgm:cxn modelId="{C743E143-5466-459D-85CB-B139F0DE5337}" type="presParOf" srcId="{18758267-BE90-422A-8B03-53E408DA3548}" destId="{9EB23042-746E-4D79-B2CF-199F85D43DC5}" srcOrd="1" destOrd="0" presId="urn:microsoft.com/office/officeart/2018/2/layout/IconVerticalSolidList"/>
    <dgm:cxn modelId="{805541A1-91FC-48C1-89F5-8B9490725E49}" type="presParOf" srcId="{18758267-BE90-422A-8B03-53E408DA3548}" destId="{6E3905BF-BBF0-4515-9AA4-E8A9E74F5578}" srcOrd="2" destOrd="0" presId="urn:microsoft.com/office/officeart/2018/2/layout/IconVerticalSolidList"/>
    <dgm:cxn modelId="{A7E6FEC4-870D-42B1-BC45-95529348910E}" type="presParOf" srcId="{18758267-BE90-422A-8B03-53E408DA3548}" destId="{9181AF2A-9113-4F70-9314-32E379853082}" srcOrd="3" destOrd="0" presId="urn:microsoft.com/office/officeart/2018/2/layout/IconVerticalSolidList"/>
    <dgm:cxn modelId="{C4250848-08CE-482C-A57D-E835C37188F1}" type="presParOf" srcId="{63BD6413-2F83-4302-B450-0FF016DABDA5}" destId="{DAE572DB-BCF6-42D0-8040-62825B18DEC8}" srcOrd="3" destOrd="0" presId="urn:microsoft.com/office/officeart/2018/2/layout/IconVerticalSolidList"/>
    <dgm:cxn modelId="{069E3DD6-985C-4E25-B6C9-D7B526B8EC35}" type="presParOf" srcId="{63BD6413-2F83-4302-B450-0FF016DABDA5}" destId="{2C161D4D-9AC0-4547-A9FD-612EF36B9AC6}" srcOrd="4" destOrd="0" presId="urn:microsoft.com/office/officeart/2018/2/layout/IconVerticalSolidList"/>
    <dgm:cxn modelId="{E6CEEAA1-65F1-41E5-8F06-9750C7049451}" type="presParOf" srcId="{2C161D4D-9AC0-4547-A9FD-612EF36B9AC6}" destId="{78AEE00D-0A53-4D95-A2A9-C04FC3DECB92}" srcOrd="0" destOrd="0" presId="urn:microsoft.com/office/officeart/2018/2/layout/IconVerticalSolidList"/>
    <dgm:cxn modelId="{34F5B99B-7032-4426-87D1-4E655D0FC889}" type="presParOf" srcId="{2C161D4D-9AC0-4547-A9FD-612EF36B9AC6}" destId="{3E14FCDF-2654-4318-8460-07DC2D080C5C}" srcOrd="1" destOrd="0" presId="urn:microsoft.com/office/officeart/2018/2/layout/IconVerticalSolidList"/>
    <dgm:cxn modelId="{FF223226-52E0-4160-853B-BF9E298B45A6}" type="presParOf" srcId="{2C161D4D-9AC0-4547-A9FD-612EF36B9AC6}" destId="{A3F54088-6AC8-4FC3-B5A7-9A7B6FAD19AF}" srcOrd="2" destOrd="0" presId="urn:microsoft.com/office/officeart/2018/2/layout/IconVerticalSolidList"/>
    <dgm:cxn modelId="{21073829-1ACE-499E-A4CC-5BECF1540097}" type="presParOf" srcId="{2C161D4D-9AC0-4547-A9FD-612EF36B9AC6}" destId="{8FD0A9D5-3680-48E6-8B97-EDB4182C6822}" srcOrd="3" destOrd="0" presId="urn:microsoft.com/office/officeart/2018/2/layout/IconVerticalSolidList"/>
    <dgm:cxn modelId="{8DD01F7B-F6E7-4DDB-B9EA-034879132F51}" type="presParOf" srcId="{63BD6413-2F83-4302-B450-0FF016DABDA5}" destId="{EE67816A-7AD3-46F5-80B9-87B7511D5975}" srcOrd="5" destOrd="0" presId="urn:microsoft.com/office/officeart/2018/2/layout/IconVerticalSolidList"/>
    <dgm:cxn modelId="{F1F6D336-ED3C-4823-8827-39D7E2248B60}" type="presParOf" srcId="{63BD6413-2F83-4302-B450-0FF016DABDA5}" destId="{CB79C1E4-A8B3-4FAE-9F91-AE09B8B2B7B7}" srcOrd="6" destOrd="0" presId="urn:microsoft.com/office/officeart/2018/2/layout/IconVerticalSolidList"/>
    <dgm:cxn modelId="{1F5C0109-D78D-48D1-8341-F89727C07798}" type="presParOf" srcId="{CB79C1E4-A8B3-4FAE-9F91-AE09B8B2B7B7}" destId="{9BC6646A-B5A6-450E-A6D5-BC1CC62676D8}" srcOrd="0" destOrd="0" presId="urn:microsoft.com/office/officeart/2018/2/layout/IconVerticalSolidList"/>
    <dgm:cxn modelId="{6E214042-AC92-44AF-A8BD-C8BDF04745E7}" type="presParOf" srcId="{CB79C1E4-A8B3-4FAE-9F91-AE09B8B2B7B7}" destId="{8E6161CF-23C8-4A81-A06A-797513634C88}" srcOrd="1" destOrd="0" presId="urn:microsoft.com/office/officeart/2018/2/layout/IconVerticalSolidList"/>
    <dgm:cxn modelId="{9DEC5CE9-94AA-4E42-ACE3-8D4458AEBE41}" type="presParOf" srcId="{CB79C1E4-A8B3-4FAE-9F91-AE09B8B2B7B7}" destId="{61DA4FCE-032E-4167-8158-27EC8D44950A}" srcOrd="2" destOrd="0" presId="urn:microsoft.com/office/officeart/2018/2/layout/IconVerticalSolidList"/>
    <dgm:cxn modelId="{11372DDF-9F62-4EC2-92FB-0D7F247FF45F}" type="presParOf" srcId="{CB79C1E4-A8B3-4FAE-9F91-AE09B8B2B7B7}" destId="{AA48BB67-3F88-46A7-BACA-87E1624C5C35}" srcOrd="3" destOrd="0" presId="urn:microsoft.com/office/officeart/2018/2/layout/IconVerticalSolidList"/>
    <dgm:cxn modelId="{807D4378-CCD3-4E90-82D1-D840DF8A9E5A}" type="presParOf" srcId="{63BD6413-2F83-4302-B450-0FF016DABDA5}" destId="{3FC2A6FE-E855-4D5B-8F79-AA0E6310181D}" srcOrd="7" destOrd="0" presId="urn:microsoft.com/office/officeart/2018/2/layout/IconVerticalSolidList"/>
    <dgm:cxn modelId="{C79ABB6E-93C2-46A1-8A52-9DC9E5CE10E1}" type="presParOf" srcId="{63BD6413-2F83-4302-B450-0FF016DABDA5}" destId="{522BEA12-85BF-4D3E-B51E-99B31AFC1979}" srcOrd="8" destOrd="0" presId="urn:microsoft.com/office/officeart/2018/2/layout/IconVerticalSolidList"/>
    <dgm:cxn modelId="{93A79B8D-7D98-40BD-A96D-7255EA6C4BE7}" type="presParOf" srcId="{522BEA12-85BF-4D3E-B51E-99B31AFC1979}" destId="{6598E155-ECCD-4B37-9F5C-B8CF23092C3B}" srcOrd="0" destOrd="0" presId="urn:microsoft.com/office/officeart/2018/2/layout/IconVerticalSolidList"/>
    <dgm:cxn modelId="{89D1FEB7-CA89-4234-A7D0-50B9211BF653}" type="presParOf" srcId="{522BEA12-85BF-4D3E-B51E-99B31AFC1979}" destId="{35053DF4-BDBB-4E7E-9870-D10A51D98713}" srcOrd="1" destOrd="0" presId="urn:microsoft.com/office/officeart/2018/2/layout/IconVerticalSolidList"/>
    <dgm:cxn modelId="{D1132E5C-A465-4E68-97DC-277813B372DA}" type="presParOf" srcId="{522BEA12-85BF-4D3E-B51E-99B31AFC1979}" destId="{E95B29D4-004E-426E-9E83-788710F03AA7}" srcOrd="2" destOrd="0" presId="urn:microsoft.com/office/officeart/2018/2/layout/IconVerticalSolidList"/>
    <dgm:cxn modelId="{3151B3EC-272A-490B-A93A-981D8D2B151D}" type="presParOf" srcId="{522BEA12-85BF-4D3E-B51E-99B31AFC1979}" destId="{26F4A45E-0703-43BD-9156-6A93DCDA4098}" srcOrd="3" destOrd="0" presId="urn:microsoft.com/office/officeart/2018/2/layout/IconVerticalSolidList"/>
    <dgm:cxn modelId="{CEEDA085-C45E-42DE-849A-AE86AA5128AA}" type="presParOf" srcId="{63BD6413-2F83-4302-B450-0FF016DABDA5}" destId="{D0BC7841-6C4E-4B7A-8824-8DE4B085BE03}" srcOrd="9" destOrd="0" presId="urn:microsoft.com/office/officeart/2018/2/layout/IconVerticalSolidList"/>
    <dgm:cxn modelId="{F0AD4D70-954A-438F-A507-8A76A4B8DBA0}" type="presParOf" srcId="{63BD6413-2F83-4302-B450-0FF016DABDA5}" destId="{728D9495-EAC9-4DC0-A52C-2958544D07CA}" srcOrd="10" destOrd="0" presId="urn:microsoft.com/office/officeart/2018/2/layout/IconVerticalSolidList"/>
    <dgm:cxn modelId="{5203033A-C6BA-4FBF-B4EA-846F11585E3B}" type="presParOf" srcId="{728D9495-EAC9-4DC0-A52C-2958544D07CA}" destId="{40A730F2-452A-45FD-817F-627148E1CFB7}" srcOrd="0" destOrd="0" presId="urn:microsoft.com/office/officeart/2018/2/layout/IconVerticalSolidList"/>
    <dgm:cxn modelId="{3ED2BBB3-21B4-462B-B9BE-4EAC17D43FC4}" type="presParOf" srcId="{728D9495-EAC9-4DC0-A52C-2958544D07CA}" destId="{E6052404-463A-48EC-97C9-777062780153}" srcOrd="1" destOrd="0" presId="urn:microsoft.com/office/officeart/2018/2/layout/IconVerticalSolidList"/>
    <dgm:cxn modelId="{FD1E3721-034F-44CC-82BE-E720A8C75D26}" type="presParOf" srcId="{728D9495-EAC9-4DC0-A52C-2958544D07CA}" destId="{8D59DB6E-3060-4085-A6D7-E7479D35D6E9}" srcOrd="2" destOrd="0" presId="urn:microsoft.com/office/officeart/2018/2/layout/IconVerticalSolidList"/>
    <dgm:cxn modelId="{95AB3E4A-A200-4E8C-9E0B-912F7E10651C}" type="presParOf" srcId="{728D9495-EAC9-4DC0-A52C-2958544D07CA}" destId="{40676929-C279-4945-9DEB-024C37F594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4FABA5-18FF-474D-A0AC-6772750F5FB0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23F81FF-81A6-4F45-B789-4D2FA4D20BE3}">
      <dgm:prSet/>
      <dgm:spPr/>
      <dgm:t>
        <a:bodyPr/>
        <a:lstStyle/>
        <a:p>
          <a:r>
            <a:rPr lang="en-US" b="1"/>
            <a:t>What will be your criteria for success?</a:t>
          </a:r>
          <a:endParaRPr lang="en-US"/>
        </a:p>
      </dgm:t>
    </dgm:pt>
    <dgm:pt modelId="{81692027-54C0-4BD8-9220-C286C2E6333A}" type="parTrans" cxnId="{E58C4F35-CF62-4A20-92F2-5FFE73543D25}">
      <dgm:prSet/>
      <dgm:spPr/>
      <dgm:t>
        <a:bodyPr/>
        <a:lstStyle/>
        <a:p>
          <a:endParaRPr lang="en-US"/>
        </a:p>
      </dgm:t>
    </dgm:pt>
    <dgm:pt modelId="{9D81D954-D64B-48E9-BA99-EB4E8D4410CD}" type="sibTrans" cxnId="{E58C4F35-CF62-4A20-92F2-5FFE73543D25}">
      <dgm:prSet/>
      <dgm:spPr/>
      <dgm:t>
        <a:bodyPr/>
        <a:lstStyle/>
        <a:p>
          <a:endParaRPr lang="en-US"/>
        </a:p>
      </dgm:t>
    </dgm:pt>
    <dgm:pt modelId="{E9F0AD34-A122-4745-8157-22C4DEFACE25}">
      <dgm:prSet/>
      <dgm:spPr/>
      <dgm:t>
        <a:bodyPr/>
        <a:lstStyle/>
        <a:p>
          <a:r>
            <a:rPr lang="en-US" b="1"/>
            <a:t>Will you have artwork for sale? How will you track sales? </a:t>
          </a:r>
          <a:endParaRPr lang="en-US"/>
        </a:p>
      </dgm:t>
    </dgm:pt>
    <dgm:pt modelId="{CE8C49DC-B28F-4718-A9B7-88EDAB95CD9C}" type="parTrans" cxnId="{EEAD51F4-70E5-43AC-85C0-A666C26EF737}">
      <dgm:prSet/>
      <dgm:spPr/>
      <dgm:t>
        <a:bodyPr/>
        <a:lstStyle/>
        <a:p>
          <a:endParaRPr lang="en-US"/>
        </a:p>
      </dgm:t>
    </dgm:pt>
    <dgm:pt modelId="{5F7D2FEE-4ADF-4DBD-992C-2DC87446A61F}" type="sibTrans" cxnId="{EEAD51F4-70E5-43AC-85C0-A666C26EF737}">
      <dgm:prSet/>
      <dgm:spPr/>
      <dgm:t>
        <a:bodyPr/>
        <a:lstStyle/>
        <a:p>
          <a:endParaRPr lang="en-US"/>
        </a:p>
      </dgm:t>
    </dgm:pt>
    <dgm:pt modelId="{C73198CD-0D10-4BC8-AA8D-2D672CE42D04}">
      <dgm:prSet/>
      <dgm:spPr/>
      <dgm:t>
        <a:bodyPr/>
        <a:lstStyle/>
        <a:p>
          <a:r>
            <a:rPr lang="en-US" b="1"/>
            <a:t>How will you know who came to the exhibit?</a:t>
          </a:r>
          <a:endParaRPr lang="en-US"/>
        </a:p>
      </dgm:t>
    </dgm:pt>
    <dgm:pt modelId="{A769EF5A-5AB0-4AA9-BA37-F787206067AA}" type="parTrans" cxnId="{E8E18096-3CB3-4722-9E5F-B27DFEFF07F7}">
      <dgm:prSet/>
      <dgm:spPr/>
      <dgm:t>
        <a:bodyPr/>
        <a:lstStyle/>
        <a:p>
          <a:endParaRPr lang="en-US"/>
        </a:p>
      </dgm:t>
    </dgm:pt>
    <dgm:pt modelId="{2A16B377-86D8-4C5F-BD37-9C9153F6C318}" type="sibTrans" cxnId="{E8E18096-3CB3-4722-9E5F-B27DFEFF07F7}">
      <dgm:prSet/>
      <dgm:spPr/>
      <dgm:t>
        <a:bodyPr/>
        <a:lstStyle/>
        <a:p>
          <a:endParaRPr lang="en-US"/>
        </a:p>
      </dgm:t>
    </dgm:pt>
    <dgm:pt modelId="{6266435F-B6A0-466F-AF95-FA540B1BAD0F}">
      <dgm:prSet/>
      <dgm:spPr/>
      <dgm:t>
        <a:bodyPr/>
        <a:lstStyle/>
        <a:p>
          <a:r>
            <a:rPr lang="en-US" b="1"/>
            <a:t>Will you have a guest book for people to sign?</a:t>
          </a:r>
          <a:endParaRPr lang="en-US"/>
        </a:p>
      </dgm:t>
    </dgm:pt>
    <dgm:pt modelId="{9B895D75-40E0-44CD-9DBE-7D36602F7143}" type="parTrans" cxnId="{5DB5A4E6-DAA1-45B1-BB4E-C51CCCFB37D2}">
      <dgm:prSet/>
      <dgm:spPr/>
      <dgm:t>
        <a:bodyPr/>
        <a:lstStyle/>
        <a:p>
          <a:endParaRPr lang="en-US"/>
        </a:p>
      </dgm:t>
    </dgm:pt>
    <dgm:pt modelId="{D3E1228B-8E8C-45AD-A85C-24F39EBB6F49}" type="sibTrans" cxnId="{5DB5A4E6-DAA1-45B1-BB4E-C51CCCFB37D2}">
      <dgm:prSet/>
      <dgm:spPr/>
      <dgm:t>
        <a:bodyPr/>
        <a:lstStyle/>
        <a:p>
          <a:endParaRPr lang="en-US"/>
        </a:p>
      </dgm:t>
    </dgm:pt>
    <dgm:pt modelId="{EA98EE63-E4A0-4EAE-B392-9EBD98B8E829}">
      <dgm:prSet/>
      <dgm:spPr/>
      <dgm:t>
        <a:bodyPr/>
        <a:lstStyle/>
        <a:p>
          <a:r>
            <a:rPr lang="en-US" b="1"/>
            <a:t>How will you know what people think of your exhibit?</a:t>
          </a:r>
          <a:endParaRPr lang="en-US"/>
        </a:p>
      </dgm:t>
    </dgm:pt>
    <dgm:pt modelId="{6EB882A2-2355-4FC0-9808-50F33B399F48}" type="parTrans" cxnId="{7760C9F7-3978-4B99-B01A-145E90CE1CA3}">
      <dgm:prSet/>
      <dgm:spPr/>
      <dgm:t>
        <a:bodyPr/>
        <a:lstStyle/>
        <a:p>
          <a:endParaRPr lang="en-US"/>
        </a:p>
      </dgm:t>
    </dgm:pt>
    <dgm:pt modelId="{7186246C-D7D5-40B4-A668-E564EA29C8FC}" type="sibTrans" cxnId="{7760C9F7-3978-4B99-B01A-145E90CE1CA3}">
      <dgm:prSet/>
      <dgm:spPr/>
      <dgm:t>
        <a:bodyPr/>
        <a:lstStyle/>
        <a:p>
          <a:endParaRPr lang="en-US"/>
        </a:p>
      </dgm:t>
    </dgm:pt>
    <dgm:pt modelId="{7830154F-CFAB-42A7-9487-4C01194F9BF5}">
      <dgm:prSet/>
      <dgm:spPr/>
      <dgm:t>
        <a:bodyPr/>
        <a:lstStyle/>
        <a:p>
          <a:r>
            <a:rPr lang="en-US" b="1"/>
            <a:t>Will there be space in the guest book for people to make comments?</a:t>
          </a:r>
          <a:endParaRPr lang="en-US"/>
        </a:p>
      </dgm:t>
    </dgm:pt>
    <dgm:pt modelId="{5C3AA0A5-FE05-47C1-88DF-CB38E069BEFB}" type="parTrans" cxnId="{43CE9FE9-42DA-4811-B35E-9E05C20A2A68}">
      <dgm:prSet/>
      <dgm:spPr/>
      <dgm:t>
        <a:bodyPr/>
        <a:lstStyle/>
        <a:p>
          <a:endParaRPr lang="en-US"/>
        </a:p>
      </dgm:t>
    </dgm:pt>
    <dgm:pt modelId="{5AFCB8D8-C001-4454-9F3B-E12BD8BD7EAD}" type="sibTrans" cxnId="{43CE9FE9-42DA-4811-B35E-9E05C20A2A68}">
      <dgm:prSet/>
      <dgm:spPr/>
      <dgm:t>
        <a:bodyPr/>
        <a:lstStyle/>
        <a:p>
          <a:endParaRPr lang="en-US"/>
        </a:p>
      </dgm:t>
    </dgm:pt>
    <dgm:pt modelId="{C02209B9-26A3-40FF-9FFE-B3C4A03B5752}">
      <dgm:prSet/>
      <dgm:spPr/>
      <dgm:t>
        <a:bodyPr/>
        <a:lstStyle/>
        <a:p>
          <a:r>
            <a:rPr lang="en-US" b="1"/>
            <a:t>Will you ask the artists what they thought of the exhibit? </a:t>
          </a:r>
          <a:endParaRPr lang="en-US"/>
        </a:p>
      </dgm:t>
    </dgm:pt>
    <dgm:pt modelId="{133AD3E8-3E83-473A-852B-0AABCBF5DF3A}" type="parTrans" cxnId="{14442E20-9622-4A3D-9CF3-7AFEAA3956E9}">
      <dgm:prSet/>
      <dgm:spPr/>
      <dgm:t>
        <a:bodyPr/>
        <a:lstStyle/>
        <a:p>
          <a:endParaRPr lang="en-US"/>
        </a:p>
      </dgm:t>
    </dgm:pt>
    <dgm:pt modelId="{C4276094-0D64-496C-BD61-9DF50AB0E3C4}" type="sibTrans" cxnId="{14442E20-9622-4A3D-9CF3-7AFEAA3956E9}">
      <dgm:prSet/>
      <dgm:spPr/>
      <dgm:t>
        <a:bodyPr/>
        <a:lstStyle/>
        <a:p>
          <a:endParaRPr lang="en-US"/>
        </a:p>
      </dgm:t>
    </dgm:pt>
    <dgm:pt modelId="{BBC9FBC5-9242-41C6-8038-59840B689E05}" type="pres">
      <dgm:prSet presAssocID="{3C4FABA5-18FF-474D-A0AC-6772750F5FB0}" presName="vert0" presStyleCnt="0">
        <dgm:presLayoutVars>
          <dgm:dir/>
          <dgm:animOne val="branch"/>
          <dgm:animLvl val="lvl"/>
        </dgm:presLayoutVars>
      </dgm:prSet>
      <dgm:spPr/>
    </dgm:pt>
    <dgm:pt modelId="{5C1C5255-9E4A-49F5-AC1C-730600CF83EC}" type="pres">
      <dgm:prSet presAssocID="{223F81FF-81A6-4F45-B789-4D2FA4D20BE3}" presName="thickLine" presStyleLbl="alignNode1" presStyleIdx="0" presStyleCnt="7"/>
      <dgm:spPr/>
    </dgm:pt>
    <dgm:pt modelId="{6B033B70-50AD-4889-AAE9-95075C390F2A}" type="pres">
      <dgm:prSet presAssocID="{223F81FF-81A6-4F45-B789-4D2FA4D20BE3}" presName="horz1" presStyleCnt="0"/>
      <dgm:spPr/>
    </dgm:pt>
    <dgm:pt modelId="{6CD5D636-6A37-44FD-B29D-BC010B343E44}" type="pres">
      <dgm:prSet presAssocID="{223F81FF-81A6-4F45-B789-4D2FA4D20BE3}" presName="tx1" presStyleLbl="revTx" presStyleIdx="0" presStyleCnt="7"/>
      <dgm:spPr/>
    </dgm:pt>
    <dgm:pt modelId="{371A91C5-076E-40E6-9DD7-5DDA1B0F0DF5}" type="pres">
      <dgm:prSet presAssocID="{223F81FF-81A6-4F45-B789-4D2FA4D20BE3}" presName="vert1" presStyleCnt="0"/>
      <dgm:spPr/>
    </dgm:pt>
    <dgm:pt modelId="{6A3CACAB-1306-449A-8A2B-DDE7A70BE01A}" type="pres">
      <dgm:prSet presAssocID="{E9F0AD34-A122-4745-8157-22C4DEFACE25}" presName="thickLine" presStyleLbl="alignNode1" presStyleIdx="1" presStyleCnt="7"/>
      <dgm:spPr/>
    </dgm:pt>
    <dgm:pt modelId="{F66E3B97-3EBA-4C70-9673-0561237FF3CC}" type="pres">
      <dgm:prSet presAssocID="{E9F0AD34-A122-4745-8157-22C4DEFACE25}" presName="horz1" presStyleCnt="0"/>
      <dgm:spPr/>
    </dgm:pt>
    <dgm:pt modelId="{44259A4A-0C37-45A1-8A3C-46A2C0BE5803}" type="pres">
      <dgm:prSet presAssocID="{E9F0AD34-A122-4745-8157-22C4DEFACE25}" presName="tx1" presStyleLbl="revTx" presStyleIdx="1" presStyleCnt="7"/>
      <dgm:spPr/>
    </dgm:pt>
    <dgm:pt modelId="{5466F89F-2280-4111-933B-69E760904C87}" type="pres">
      <dgm:prSet presAssocID="{E9F0AD34-A122-4745-8157-22C4DEFACE25}" presName="vert1" presStyleCnt="0"/>
      <dgm:spPr/>
    </dgm:pt>
    <dgm:pt modelId="{C4480D1C-3B63-43D8-A797-B19557AB3B4F}" type="pres">
      <dgm:prSet presAssocID="{C73198CD-0D10-4BC8-AA8D-2D672CE42D04}" presName="thickLine" presStyleLbl="alignNode1" presStyleIdx="2" presStyleCnt="7"/>
      <dgm:spPr/>
    </dgm:pt>
    <dgm:pt modelId="{53BC7A94-AFBC-46A9-BDB7-D84D4007DE08}" type="pres">
      <dgm:prSet presAssocID="{C73198CD-0D10-4BC8-AA8D-2D672CE42D04}" presName="horz1" presStyleCnt="0"/>
      <dgm:spPr/>
    </dgm:pt>
    <dgm:pt modelId="{472E2847-98D6-46F8-AA3B-7B5F6CC10DDA}" type="pres">
      <dgm:prSet presAssocID="{C73198CD-0D10-4BC8-AA8D-2D672CE42D04}" presName="tx1" presStyleLbl="revTx" presStyleIdx="2" presStyleCnt="7"/>
      <dgm:spPr/>
    </dgm:pt>
    <dgm:pt modelId="{C34A5811-A952-4F48-8D49-30889369A56D}" type="pres">
      <dgm:prSet presAssocID="{C73198CD-0D10-4BC8-AA8D-2D672CE42D04}" presName="vert1" presStyleCnt="0"/>
      <dgm:spPr/>
    </dgm:pt>
    <dgm:pt modelId="{242B20A5-8493-40C2-9222-AB588D623600}" type="pres">
      <dgm:prSet presAssocID="{6266435F-B6A0-466F-AF95-FA540B1BAD0F}" presName="thickLine" presStyleLbl="alignNode1" presStyleIdx="3" presStyleCnt="7"/>
      <dgm:spPr/>
    </dgm:pt>
    <dgm:pt modelId="{4E984596-EF9D-4366-856F-364111FFBB89}" type="pres">
      <dgm:prSet presAssocID="{6266435F-B6A0-466F-AF95-FA540B1BAD0F}" presName="horz1" presStyleCnt="0"/>
      <dgm:spPr/>
    </dgm:pt>
    <dgm:pt modelId="{62B032A1-F926-47B0-B9EA-74DB9D6B8EDE}" type="pres">
      <dgm:prSet presAssocID="{6266435F-B6A0-466F-AF95-FA540B1BAD0F}" presName="tx1" presStyleLbl="revTx" presStyleIdx="3" presStyleCnt="7"/>
      <dgm:spPr/>
    </dgm:pt>
    <dgm:pt modelId="{D6C9ED13-6120-47A1-B74F-7157D23DB960}" type="pres">
      <dgm:prSet presAssocID="{6266435F-B6A0-466F-AF95-FA540B1BAD0F}" presName="vert1" presStyleCnt="0"/>
      <dgm:spPr/>
    </dgm:pt>
    <dgm:pt modelId="{DDCC9851-2F63-421E-A130-2B816187CAED}" type="pres">
      <dgm:prSet presAssocID="{EA98EE63-E4A0-4EAE-B392-9EBD98B8E829}" presName="thickLine" presStyleLbl="alignNode1" presStyleIdx="4" presStyleCnt="7"/>
      <dgm:spPr/>
    </dgm:pt>
    <dgm:pt modelId="{88F37627-AEEA-450E-81C7-1CDD91D48568}" type="pres">
      <dgm:prSet presAssocID="{EA98EE63-E4A0-4EAE-B392-9EBD98B8E829}" presName="horz1" presStyleCnt="0"/>
      <dgm:spPr/>
    </dgm:pt>
    <dgm:pt modelId="{7E2546D8-41B1-4862-A519-520CFA950F81}" type="pres">
      <dgm:prSet presAssocID="{EA98EE63-E4A0-4EAE-B392-9EBD98B8E829}" presName="tx1" presStyleLbl="revTx" presStyleIdx="4" presStyleCnt="7"/>
      <dgm:spPr/>
    </dgm:pt>
    <dgm:pt modelId="{BEE907CD-161F-4947-B036-A1764651CB33}" type="pres">
      <dgm:prSet presAssocID="{EA98EE63-E4A0-4EAE-B392-9EBD98B8E829}" presName="vert1" presStyleCnt="0"/>
      <dgm:spPr/>
    </dgm:pt>
    <dgm:pt modelId="{B6AD55B4-4014-4A58-BBED-B78470022CD9}" type="pres">
      <dgm:prSet presAssocID="{7830154F-CFAB-42A7-9487-4C01194F9BF5}" presName="thickLine" presStyleLbl="alignNode1" presStyleIdx="5" presStyleCnt="7"/>
      <dgm:spPr/>
    </dgm:pt>
    <dgm:pt modelId="{CF8FA388-4443-4C40-9677-B983B0F37A16}" type="pres">
      <dgm:prSet presAssocID="{7830154F-CFAB-42A7-9487-4C01194F9BF5}" presName="horz1" presStyleCnt="0"/>
      <dgm:spPr/>
    </dgm:pt>
    <dgm:pt modelId="{C51F7ED9-C117-45FA-8DAF-B0166575FBFC}" type="pres">
      <dgm:prSet presAssocID="{7830154F-CFAB-42A7-9487-4C01194F9BF5}" presName="tx1" presStyleLbl="revTx" presStyleIdx="5" presStyleCnt="7"/>
      <dgm:spPr/>
    </dgm:pt>
    <dgm:pt modelId="{2366A2AC-7E4C-4B9D-AA57-E1D5D62F9FAF}" type="pres">
      <dgm:prSet presAssocID="{7830154F-CFAB-42A7-9487-4C01194F9BF5}" presName="vert1" presStyleCnt="0"/>
      <dgm:spPr/>
    </dgm:pt>
    <dgm:pt modelId="{5D7B4D3A-8A5F-49E5-B351-C61F79550CC4}" type="pres">
      <dgm:prSet presAssocID="{C02209B9-26A3-40FF-9FFE-B3C4A03B5752}" presName="thickLine" presStyleLbl="alignNode1" presStyleIdx="6" presStyleCnt="7"/>
      <dgm:spPr/>
    </dgm:pt>
    <dgm:pt modelId="{7D4D2014-5018-489E-94FA-BD9B6C01D08F}" type="pres">
      <dgm:prSet presAssocID="{C02209B9-26A3-40FF-9FFE-B3C4A03B5752}" presName="horz1" presStyleCnt="0"/>
      <dgm:spPr/>
    </dgm:pt>
    <dgm:pt modelId="{BB5576CB-7B44-488D-AC46-89EDDAEC0613}" type="pres">
      <dgm:prSet presAssocID="{C02209B9-26A3-40FF-9FFE-B3C4A03B5752}" presName="tx1" presStyleLbl="revTx" presStyleIdx="6" presStyleCnt="7"/>
      <dgm:spPr/>
    </dgm:pt>
    <dgm:pt modelId="{F8EF5065-1B61-41F0-8056-D6D531CCA2D9}" type="pres">
      <dgm:prSet presAssocID="{C02209B9-26A3-40FF-9FFE-B3C4A03B5752}" presName="vert1" presStyleCnt="0"/>
      <dgm:spPr/>
    </dgm:pt>
  </dgm:ptLst>
  <dgm:cxnLst>
    <dgm:cxn modelId="{14442E20-9622-4A3D-9CF3-7AFEAA3956E9}" srcId="{3C4FABA5-18FF-474D-A0AC-6772750F5FB0}" destId="{C02209B9-26A3-40FF-9FFE-B3C4A03B5752}" srcOrd="6" destOrd="0" parTransId="{133AD3E8-3E83-473A-852B-0AABCBF5DF3A}" sibTransId="{C4276094-0D64-496C-BD61-9DF50AB0E3C4}"/>
    <dgm:cxn modelId="{4F5DF523-C46A-4199-B5F6-110B4E44735F}" type="presOf" srcId="{EA98EE63-E4A0-4EAE-B392-9EBD98B8E829}" destId="{7E2546D8-41B1-4862-A519-520CFA950F81}" srcOrd="0" destOrd="0" presId="urn:microsoft.com/office/officeart/2008/layout/LinedList"/>
    <dgm:cxn modelId="{E58C4F35-CF62-4A20-92F2-5FFE73543D25}" srcId="{3C4FABA5-18FF-474D-A0AC-6772750F5FB0}" destId="{223F81FF-81A6-4F45-B789-4D2FA4D20BE3}" srcOrd="0" destOrd="0" parTransId="{81692027-54C0-4BD8-9220-C286C2E6333A}" sibTransId="{9D81D954-D64B-48E9-BA99-EB4E8D4410CD}"/>
    <dgm:cxn modelId="{6859584C-71CC-4C89-ABBB-48B818C2E37E}" type="presOf" srcId="{E9F0AD34-A122-4745-8157-22C4DEFACE25}" destId="{44259A4A-0C37-45A1-8A3C-46A2C0BE5803}" srcOrd="0" destOrd="0" presId="urn:microsoft.com/office/officeart/2008/layout/LinedList"/>
    <dgm:cxn modelId="{C2C39550-7DBC-4258-8E54-6306B11C2115}" type="presOf" srcId="{3C4FABA5-18FF-474D-A0AC-6772750F5FB0}" destId="{BBC9FBC5-9242-41C6-8038-59840B689E05}" srcOrd="0" destOrd="0" presId="urn:microsoft.com/office/officeart/2008/layout/LinedList"/>
    <dgm:cxn modelId="{D7158551-5A99-4557-8FE7-59417FB21888}" type="presOf" srcId="{223F81FF-81A6-4F45-B789-4D2FA4D20BE3}" destId="{6CD5D636-6A37-44FD-B29D-BC010B343E44}" srcOrd="0" destOrd="0" presId="urn:microsoft.com/office/officeart/2008/layout/LinedList"/>
    <dgm:cxn modelId="{02870C7B-FE77-4D73-ABE0-2518E5B81FC6}" type="presOf" srcId="{6266435F-B6A0-466F-AF95-FA540B1BAD0F}" destId="{62B032A1-F926-47B0-B9EA-74DB9D6B8EDE}" srcOrd="0" destOrd="0" presId="urn:microsoft.com/office/officeart/2008/layout/LinedList"/>
    <dgm:cxn modelId="{2F8EDA7D-62E7-4112-B7D0-918DB8128CD6}" type="presOf" srcId="{7830154F-CFAB-42A7-9487-4C01194F9BF5}" destId="{C51F7ED9-C117-45FA-8DAF-B0166575FBFC}" srcOrd="0" destOrd="0" presId="urn:microsoft.com/office/officeart/2008/layout/LinedList"/>
    <dgm:cxn modelId="{E8E18096-3CB3-4722-9E5F-B27DFEFF07F7}" srcId="{3C4FABA5-18FF-474D-A0AC-6772750F5FB0}" destId="{C73198CD-0D10-4BC8-AA8D-2D672CE42D04}" srcOrd="2" destOrd="0" parTransId="{A769EF5A-5AB0-4AA9-BA37-F787206067AA}" sibTransId="{2A16B377-86D8-4C5F-BD37-9C9153F6C318}"/>
    <dgm:cxn modelId="{4318ECB6-DE78-4E5D-850E-5BFCF9673201}" type="presOf" srcId="{C02209B9-26A3-40FF-9FFE-B3C4A03B5752}" destId="{BB5576CB-7B44-488D-AC46-89EDDAEC0613}" srcOrd="0" destOrd="0" presId="urn:microsoft.com/office/officeart/2008/layout/LinedList"/>
    <dgm:cxn modelId="{A600DCD2-54DB-4E6D-8855-363C0FB513D8}" type="presOf" srcId="{C73198CD-0D10-4BC8-AA8D-2D672CE42D04}" destId="{472E2847-98D6-46F8-AA3B-7B5F6CC10DDA}" srcOrd="0" destOrd="0" presId="urn:microsoft.com/office/officeart/2008/layout/LinedList"/>
    <dgm:cxn modelId="{5DB5A4E6-DAA1-45B1-BB4E-C51CCCFB37D2}" srcId="{3C4FABA5-18FF-474D-A0AC-6772750F5FB0}" destId="{6266435F-B6A0-466F-AF95-FA540B1BAD0F}" srcOrd="3" destOrd="0" parTransId="{9B895D75-40E0-44CD-9DBE-7D36602F7143}" sibTransId="{D3E1228B-8E8C-45AD-A85C-24F39EBB6F49}"/>
    <dgm:cxn modelId="{43CE9FE9-42DA-4811-B35E-9E05C20A2A68}" srcId="{3C4FABA5-18FF-474D-A0AC-6772750F5FB0}" destId="{7830154F-CFAB-42A7-9487-4C01194F9BF5}" srcOrd="5" destOrd="0" parTransId="{5C3AA0A5-FE05-47C1-88DF-CB38E069BEFB}" sibTransId="{5AFCB8D8-C001-4454-9F3B-E12BD8BD7EAD}"/>
    <dgm:cxn modelId="{EEAD51F4-70E5-43AC-85C0-A666C26EF737}" srcId="{3C4FABA5-18FF-474D-A0AC-6772750F5FB0}" destId="{E9F0AD34-A122-4745-8157-22C4DEFACE25}" srcOrd="1" destOrd="0" parTransId="{CE8C49DC-B28F-4718-A9B7-88EDAB95CD9C}" sibTransId="{5F7D2FEE-4ADF-4DBD-992C-2DC87446A61F}"/>
    <dgm:cxn modelId="{7760C9F7-3978-4B99-B01A-145E90CE1CA3}" srcId="{3C4FABA5-18FF-474D-A0AC-6772750F5FB0}" destId="{EA98EE63-E4A0-4EAE-B392-9EBD98B8E829}" srcOrd="4" destOrd="0" parTransId="{6EB882A2-2355-4FC0-9808-50F33B399F48}" sibTransId="{7186246C-D7D5-40B4-A668-E564EA29C8FC}"/>
    <dgm:cxn modelId="{37F36F36-5E47-46FD-B3B9-6CE6782C84B7}" type="presParOf" srcId="{BBC9FBC5-9242-41C6-8038-59840B689E05}" destId="{5C1C5255-9E4A-49F5-AC1C-730600CF83EC}" srcOrd="0" destOrd="0" presId="urn:microsoft.com/office/officeart/2008/layout/LinedList"/>
    <dgm:cxn modelId="{2E508E70-99EA-431D-9AC2-D2909086D264}" type="presParOf" srcId="{BBC9FBC5-9242-41C6-8038-59840B689E05}" destId="{6B033B70-50AD-4889-AAE9-95075C390F2A}" srcOrd="1" destOrd="0" presId="urn:microsoft.com/office/officeart/2008/layout/LinedList"/>
    <dgm:cxn modelId="{0E19A589-3870-4E5B-880A-28A987542F50}" type="presParOf" srcId="{6B033B70-50AD-4889-AAE9-95075C390F2A}" destId="{6CD5D636-6A37-44FD-B29D-BC010B343E44}" srcOrd="0" destOrd="0" presId="urn:microsoft.com/office/officeart/2008/layout/LinedList"/>
    <dgm:cxn modelId="{D9D9FC97-A6EC-4E27-A53C-D47AABAF6422}" type="presParOf" srcId="{6B033B70-50AD-4889-AAE9-95075C390F2A}" destId="{371A91C5-076E-40E6-9DD7-5DDA1B0F0DF5}" srcOrd="1" destOrd="0" presId="urn:microsoft.com/office/officeart/2008/layout/LinedList"/>
    <dgm:cxn modelId="{32673752-8940-4FD0-9E9D-A7232C0F9EDC}" type="presParOf" srcId="{BBC9FBC5-9242-41C6-8038-59840B689E05}" destId="{6A3CACAB-1306-449A-8A2B-DDE7A70BE01A}" srcOrd="2" destOrd="0" presId="urn:microsoft.com/office/officeart/2008/layout/LinedList"/>
    <dgm:cxn modelId="{AC4A6DE2-2E5B-46D5-A231-7D73D181DFB9}" type="presParOf" srcId="{BBC9FBC5-9242-41C6-8038-59840B689E05}" destId="{F66E3B97-3EBA-4C70-9673-0561237FF3CC}" srcOrd="3" destOrd="0" presId="urn:microsoft.com/office/officeart/2008/layout/LinedList"/>
    <dgm:cxn modelId="{F60315DA-DE42-4CA3-A2C9-918AFD32C79E}" type="presParOf" srcId="{F66E3B97-3EBA-4C70-9673-0561237FF3CC}" destId="{44259A4A-0C37-45A1-8A3C-46A2C0BE5803}" srcOrd="0" destOrd="0" presId="urn:microsoft.com/office/officeart/2008/layout/LinedList"/>
    <dgm:cxn modelId="{15AE9E8F-3325-4662-9E92-53BD4E80A4B2}" type="presParOf" srcId="{F66E3B97-3EBA-4C70-9673-0561237FF3CC}" destId="{5466F89F-2280-4111-933B-69E760904C87}" srcOrd="1" destOrd="0" presId="urn:microsoft.com/office/officeart/2008/layout/LinedList"/>
    <dgm:cxn modelId="{7889D2EA-6AE4-4032-9A42-EDF81E46B864}" type="presParOf" srcId="{BBC9FBC5-9242-41C6-8038-59840B689E05}" destId="{C4480D1C-3B63-43D8-A797-B19557AB3B4F}" srcOrd="4" destOrd="0" presId="urn:microsoft.com/office/officeart/2008/layout/LinedList"/>
    <dgm:cxn modelId="{CD753046-8854-4824-8950-95BB95A3D617}" type="presParOf" srcId="{BBC9FBC5-9242-41C6-8038-59840B689E05}" destId="{53BC7A94-AFBC-46A9-BDB7-D84D4007DE08}" srcOrd="5" destOrd="0" presId="urn:microsoft.com/office/officeart/2008/layout/LinedList"/>
    <dgm:cxn modelId="{D0BF985C-017E-483F-8213-3A501C0FFC84}" type="presParOf" srcId="{53BC7A94-AFBC-46A9-BDB7-D84D4007DE08}" destId="{472E2847-98D6-46F8-AA3B-7B5F6CC10DDA}" srcOrd="0" destOrd="0" presId="urn:microsoft.com/office/officeart/2008/layout/LinedList"/>
    <dgm:cxn modelId="{47E8DC5B-2F89-46DA-9204-BA8361220822}" type="presParOf" srcId="{53BC7A94-AFBC-46A9-BDB7-D84D4007DE08}" destId="{C34A5811-A952-4F48-8D49-30889369A56D}" srcOrd="1" destOrd="0" presId="urn:microsoft.com/office/officeart/2008/layout/LinedList"/>
    <dgm:cxn modelId="{BD9D95F0-2B83-4C38-BAA4-5ADF80B8FE71}" type="presParOf" srcId="{BBC9FBC5-9242-41C6-8038-59840B689E05}" destId="{242B20A5-8493-40C2-9222-AB588D623600}" srcOrd="6" destOrd="0" presId="urn:microsoft.com/office/officeart/2008/layout/LinedList"/>
    <dgm:cxn modelId="{7EF68A88-89FF-49E6-8A95-CD05C12784BC}" type="presParOf" srcId="{BBC9FBC5-9242-41C6-8038-59840B689E05}" destId="{4E984596-EF9D-4366-856F-364111FFBB89}" srcOrd="7" destOrd="0" presId="urn:microsoft.com/office/officeart/2008/layout/LinedList"/>
    <dgm:cxn modelId="{31B056AA-E3FE-42EE-84D4-AF3B522A0D27}" type="presParOf" srcId="{4E984596-EF9D-4366-856F-364111FFBB89}" destId="{62B032A1-F926-47B0-B9EA-74DB9D6B8EDE}" srcOrd="0" destOrd="0" presId="urn:microsoft.com/office/officeart/2008/layout/LinedList"/>
    <dgm:cxn modelId="{466BF0F3-2A33-49B0-8B38-2270E63C520F}" type="presParOf" srcId="{4E984596-EF9D-4366-856F-364111FFBB89}" destId="{D6C9ED13-6120-47A1-B74F-7157D23DB960}" srcOrd="1" destOrd="0" presId="urn:microsoft.com/office/officeart/2008/layout/LinedList"/>
    <dgm:cxn modelId="{849D8801-FA7F-4B37-82FA-926B87829045}" type="presParOf" srcId="{BBC9FBC5-9242-41C6-8038-59840B689E05}" destId="{DDCC9851-2F63-421E-A130-2B816187CAED}" srcOrd="8" destOrd="0" presId="urn:microsoft.com/office/officeart/2008/layout/LinedList"/>
    <dgm:cxn modelId="{9086F1FE-9FAA-4EFA-9F67-EB97DC9F157E}" type="presParOf" srcId="{BBC9FBC5-9242-41C6-8038-59840B689E05}" destId="{88F37627-AEEA-450E-81C7-1CDD91D48568}" srcOrd="9" destOrd="0" presId="urn:microsoft.com/office/officeart/2008/layout/LinedList"/>
    <dgm:cxn modelId="{4F630336-E6A3-4BF7-96FE-59A76DEABF88}" type="presParOf" srcId="{88F37627-AEEA-450E-81C7-1CDD91D48568}" destId="{7E2546D8-41B1-4862-A519-520CFA950F81}" srcOrd="0" destOrd="0" presId="urn:microsoft.com/office/officeart/2008/layout/LinedList"/>
    <dgm:cxn modelId="{2D30E1EB-46F4-4FFB-BECD-E68DB4696641}" type="presParOf" srcId="{88F37627-AEEA-450E-81C7-1CDD91D48568}" destId="{BEE907CD-161F-4947-B036-A1764651CB33}" srcOrd="1" destOrd="0" presId="urn:microsoft.com/office/officeart/2008/layout/LinedList"/>
    <dgm:cxn modelId="{D548E04E-E77F-47D8-B786-536891751070}" type="presParOf" srcId="{BBC9FBC5-9242-41C6-8038-59840B689E05}" destId="{B6AD55B4-4014-4A58-BBED-B78470022CD9}" srcOrd="10" destOrd="0" presId="urn:microsoft.com/office/officeart/2008/layout/LinedList"/>
    <dgm:cxn modelId="{F906DD5A-D8B8-49A0-8528-2B902ACC232D}" type="presParOf" srcId="{BBC9FBC5-9242-41C6-8038-59840B689E05}" destId="{CF8FA388-4443-4C40-9677-B983B0F37A16}" srcOrd="11" destOrd="0" presId="urn:microsoft.com/office/officeart/2008/layout/LinedList"/>
    <dgm:cxn modelId="{D7873130-46FE-432C-A620-250BB8A576F2}" type="presParOf" srcId="{CF8FA388-4443-4C40-9677-B983B0F37A16}" destId="{C51F7ED9-C117-45FA-8DAF-B0166575FBFC}" srcOrd="0" destOrd="0" presId="urn:microsoft.com/office/officeart/2008/layout/LinedList"/>
    <dgm:cxn modelId="{6FBBAEAC-7D1C-4364-BF5F-4222ADCA9BD9}" type="presParOf" srcId="{CF8FA388-4443-4C40-9677-B983B0F37A16}" destId="{2366A2AC-7E4C-4B9D-AA57-E1D5D62F9FAF}" srcOrd="1" destOrd="0" presId="urn:microsoft.com/office/officeart/2008/layout/LinedList"/>
    <dgm:cxn modelId="{CFCE2B25-9654-4D25-92D1-F58EDD501EBC}" type="presParOf" srcId="{BBC9FBC5-9242-41C6-8038-59840B689E05}" destId="{5D7B4D3A-8A5F-49E5-B351-C61F79550CC4}" srcOrd="12" destOrd="0" presId="urn:microsoft.com/office/officeart/2008/layout/LinedList"/>
    <dgm:cxn modelId="{ACCD6C8C-696A-4C7F-838E-8E829B62FF16}" type="presParOf" srcId="{BBC9FBC5-9242-41C6-8038-59840B689E05}" destId="{7D4D2014-5018-489E-94FA-BD9B6C01D08F}" srcOrd="13" destOrd="0" presId="urn:microsoft.com/office/officeart/2008/layout/LinedList"/>
    <dgm:cxn modelId="{179E3ACF-CC7F-4968-B4B5-A025EBDAFDF2}" type="presParOf" srcId="{7D4D2014-5018-489E-94FA-BD9B6C01D08F}" destId="{BB5576CB-7B44-488D-AC46-89EDDAEC0613}" srcOrd="0" destOrd="0" presId="urn:microsoft.com/office/officeart/2008/layout/LinedList"/>
    <dgm:cxn modelId="{3AB0CCCA-BAB8-4E30-A10C-663F34038593}" type="presParOf" srcId="{7D4D2014-5018-489E-94FA-BD9B6C01D08F}" destId="{F8EF5065-1B61-41F0-8056-D6D531CCA2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F1DB4-28EF-4781-A48D-0D381639EB25}">
      <dsp:nvSpPr>
        <dsp:cNvPr id="0" name=""/>
        <dsp:cNvSpPr/>
      </dsp:nvSpPr>
      <dsp:spPr>
        <a:xfrm>
          <a:off x="0" y="3530"/>
          <a:ext cx="10233025" cy="5478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CE431-7D57-4E91-A329-B1A11374FEC9}">
      <dsp:nvSpPr>
        <dsp:cNvPr id="0" name=""/>
        <dsp:cNvSpPr/>
      </dsp:nvSpPr>
      <dsp:spPr>
        <a:xfrm>
          <a:off x="165724" y="126797"/>
          <a:ext cx="301611" cy="3013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1C37C-0202-43B2-A981-964A15D6A3A8}">
      <dsp:nvSpPr>
        <dsp:cNvPr id="0" name=""/>
        <dsp:cNvSpPr/>
      </dsp:nvSpPr>
      <dsp:spPr>
        <a:xfrm>
          <a:off x="633060" y="3530"/>
          <a:ext cx="95713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Museums and other institutions have curators. Curators select artworks, artifacts, and other objects for preservation and presentation. </a:t>
          </a:r>
          <a:endParaRPr lang="en-US" sz="1800" kern="1200" dirty="0"/>
        </a:p>
      </dsp:txBody>
      <dsp:txXfrm>
        <a:off x="633060" y="3530"/>
        <a:ext cx="9571364" cy="599210"/>
      </dsp:txXfrm>
    </dsp:sp>
    <dsp:sp modelId="{8AD92ED3-447E-49F3-AC70-D6F0A96937D0}">
      <dsp:nvSpPr>
        <dsp:cNvPr id="0" name=""/>
        <dsp:cNvSpPr/>
      </dsp:nvSpPr>
      <dsp:spPr>
        <a:xfrm>
          <a:off x="0" y="752544"/>
          <a:ext cx="10233025" cy="5478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23042-746E-4D79-B2CF-199F85D43DC5}">
      <dsp:nvSpPr>
        <dsp:cNvPr id="0" name=""/>
        <dsp:cNvSpPr/>
      </dsp:nvSpPr>
      <dsp:spPr>
        <a:xfrm>
          <a:off x="165724" y="875810"/>
          <a:ext cx="301611" cy="3013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1AF2A-9113-4F70-9314-32E379853082}">
      <dsp:nvSpPr>
        <dsp:cNvPr id="0" name=""/>
        <dsp:cNvSpPr/>
      </dsp:nvSpPr>
      <dsp:spPr>
        <a:xfrm>
          <a:off x="633060" y="752544"/>
          <a:ext cx="95713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There are also temporary curators who work on special exhibits in a museum, gallery, or other venue. </a:t>
          </a:r>
          <a:endParaRPr lang="en-US" sz="1800" kern="1200" dirty="0"/>
        </a:p>
      </dsp:txBody>
      <dsp:txXfrm>
        <a:off x="633060" y="752544"/>
        <a:ext cx="9571364" cy="599210"/>
      </dsp:txXfrm>
    </dsp:sp>
    <dsp:sp modelId="{78AEE00D-0A53-4D95-A2A9-C04FC3DECB92}">
      <dsp:nvSpPr>
        <dsp:cNvPr id="0" name=""/>
        <dsp:cNvSpPr/>
      </dsp:nvSpPr>
      <dsp:spPr>
        <a:xfrm>
          <a:off x="0" y="1520551"/>
          <a:ext cx="10233025" cy="5478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4FCDF-2654-4318-8460-07DC2D080C5C}">
      <dsp:nvSpPr>
        <dsp:cNvPr id="0" name=""/>
        <dsp:cNvSpPr/>
      </dsp:nvSpPr>
      <dsp:spPr>
        <a:xfrm>
          <a:off x="165724" y="1624823"/>
          <a:ext cx="301611" cy="3013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0A9D5-3680-48E6-8B97-EDB4182C6822}">
      <dsp:nvSpPr>
        <dsp:cNvPr id="0" name=""/>
        <dsp:cNvSpPr/>
      </dsp:nvSpPr>
      <dsp:spPr>
        <a:xfrm>
          <a:off x="633060" y="1501557"/>
          <a:ext cx="95713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Curators decide how to exhibit artwork so that people can see it easily and it is protected. They decide how to interpret it so that the exhibit communicates meaning.</a:t>
          </a:r>
          <a:endParaRPr lang="en-US" sz="1800" kern="1200" dirty="0"/>
        </a:p>
      </dsp:txBody>
      <dsp:txXfrm>
        <a:off x="633060" y="1501557"/>
        <a:ext cx="9571364" cy="599210"/>
      </dsp:txXfrm>
    </dsp:sp>
    <dsp:sp modelId="{9BC6646A-B5A6-450E-A6D5-BC1CC62676D8}">
      <dsp:nvSpPr>
        <dsp:cNvPr id="0" name=""/>
        <dsp:cNvSpPr/>
      </dsp:nvSpPr>
      <dsp:spPr>
        <a:xfrm>
          <a:off x="0" y="2250570"/>
          <a:ext cx="10233025" cy="5478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6161CF-23C8-4A81-A06A-797513634C88}">
      <dsp:nvSpPr>
        <dsp:cNvPr id="0" name=""/>
        <dsp:cNvSpPr/>
      </dsp:nvSpPr>
      <dsp:spPr>
        <a:xfrm>
          <a:off x="165724" y="2373836"/>
          <a:ext cx="301611" cy="3013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8BB67-3F88-46A7-BACA-87E1624C5C35}">
      <dsp:nvSpPr>
        <dsp:cNvPr id="0" name=""/>
        <dsp:cNvSpPr/>
      </dsp:nvSpPr>
      <dsp:spPr>
        <a:xfrm>
          <a:off x="633060" y="2250570"/>
          <a:ext cx="95713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Sometimes one curator does all the jobs. Sometimes there are several curators doing different jobs.</a:t>
          </a:r>
          <a:endParaRPr lang="en-US" sz="1800" kern="1200"/>
        </a:p>
      </dsp:txBody>
      <dsp:txXfrm>
        <a:off x="633060" y="2250570"/>
        <a:ext cx="9571364" cy="599210"/>
      </dsp:txXfrm>
    </dsp:sp>
    <dsp:sp modelId="{6598E155-ECCD-4B37-9F5C-B8CF23092C3B}">
      <dsp:nvSpPr>
        <dsp:cNvPr id="0" name=""/>
        <dsp:cNvSpPr/>
      </dsp:nvSpPr>
      <dsp:spPr>
        <a:xfrm>
          <a:off x="0" y="2999583"/>
          <a:ext cx="10233025" cy="5478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53DF4-BDBB-4E7E-9870-D10A51D98713}">
      <dsp:nvSpPr>
        <dsp:cNvPr id="0" name=""/>
        <dsp:cNvSpPr/>
      </dsp:nvSpPr>
      <dsp:spPr>
        <a:xfrm>
          <a:off x="165724" y="3122849"/>
          <a:ext cx="301611" cy="3013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4A45E-0703-43BD-9156-6A93DCDA4098}">
      <dsp:nvSpPr>
        <dsp:cNvPr id="0" name=""/>
        <dsp:cNvSpPr/>
      </dsp:nvSpPr>
      <dsp:spPr>
        <a:xfrm>
          <a:off x="633060" y="2999583"/>
          <a:ext cx="95713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Curators must make decisions about each exhibit.  </a:t>
          </a:r>
          <a:endParaRPr lang="en-US" sz="1900" kern="1200"/>
        </a:p>
      </dsp:txBody>
      <dsp:txXfrm>
        <a:off x="633060" y="2999583"/>
        <a:ext cx="9571364" cy="599210"/>
      </dsp:txXfrm>
    </dsp:sp>
    <dsp:sp modelId="{40A730F2-452A-45FD-817F-627148E1CFB7}">
      <dsp:nvSpPr>
        <dsp:cNvPr id="0" name=""/>
        <dsp:cNvSpPr/>
      </dsp:nvSpPr>
      <dsp:spPr>
        <a:xfrm>
          <a:off x="0" y="3748596"/>
          <a:ext cx="10233025" cy="54784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52404-463A-48EC-97C9-777062780153}">
      <dsp:nvSpPr>
        <dsp:cNvPr id="0" name=""/>
        <dsp:cNvSpPr/>
      </dsp:nvSpPr>
      <dsp:spPr>
        <a:xfrm>
          <a:off x="165724" y="3871862"/>
          <a:ext cx="301611" cy="3013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76929-C279-4945-9DEB-024C37F59437}">
      <dsp:nvSpPr>
        <dsp:cNvPr id="0" name=""/>
        <dsp:cNvSpPr/>
      </dsp:nvSpPr>
      <dsp:spPr>
        <a:xfrm>
          <a:off x="633060" y="3748596"/>
          <a:ext cx="95713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What are some of those decisions?</a:t>
          </a:r>
          <a:endParaRPr lang="en-US" sz="1900" kern="1200"/>
        </a:p>
      </dsp:txBody>
      <dsp:txXfrm>
        <a:off x="633060" y="3748596"/>
        <a:ext cx="9571364" cy="599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C5255-9E4A-49F5-AC1C-730600CF83EC}">
      <dsp:nvSpPr>
        <dsp:cNvPr id="0" name=""/>
        <dsp:cNvSpPr/>
      </dsp:nvSpPr>
      <dsp:spPr>
        <a:xfrm>
          <a:off x="0" y="531"/>
          <a:ext cx="102330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D5D636-6A37-44FD-B29D-BC010B343E44}">
      <dsp:nvSpPr>
        <dsp:cNvPr id="0" name=""/>
        <dsp:cNvSpPr/>
      </dsp:nvSpPr>
      <dsp:spPr>
        <a:xfrm>
          <a:off x="0" y="531"/>
          <a:ext cx="10233025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What will be your criteria for success?</a:t>
          </a:r>
          <a:endParaRPr lang="en-US" sz="2600" kern="1200"/>
        </a:p>
      </dsp:txBody>
      <dsp:txXfrm>
        <a:off x="0" y="531"/>
        <a:ext cx="10233025" cy="621467"/>
      </dsp:txXfrm>
    </dsp:sp>
    <dsp:sp modelId="{6A3CACAB-1306-449A-8A2B-DDE7A70BE01A}">
      <dsp:nvSpPr>
        <dsp:cNvPr id="0" name=""/>
        <dsp:cNvSpPr/>
      </dsp:nvSpPr>
      <dsp:spPr>
        <a:xfrm>
          <a:off x="0" y="621999"/>
          <a:ext cx="102330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259A4A-0C37-45A1-8A3C-46A2C0BE5803}">
      <dsp:nvSpPr>
        <dsp:cNvPr id="0" name=""/>
        <dsp:cNvSpPr/>
      </dsp:nvSpPr>
      <dsp:spPr>
        <a:xfrm>
          <a:off x="0" y="621999"/>
          <a:ext cx="10233025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Will you have artwork for sale? How will you track sales? </a:t>
          </a:r>
          <a:endParaRPr lang="en-US" sz="2600" kern="1200"/>
        </a:p>
      </dsp:txBody>
      <dsp:txXfrm>
        <a:off x="0" y="621999"/>
        <a:ext cx="10233025" cy="621467"/>
      </dsp:txXfrm>
    </dsp:sp>
    <dsp:sp modelId="{C4480D1C-3B63-43D8-A797-B19557AB3B4F}">
      <dsp:nvSpPr>
        <dsp:cNvPr id="0" name=""/>
        <dsp:cNvSpPr/>
      </dsp:nvSpPr>
      <dsp:spPr>
        <a:xfrm>
          <a:off x="0" y="1243467"/>
          <a:ext cx="102330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2E2847-98D6-46F8-AA3B-7B5F6CC10DDA}">
      <dsp:nvSpPr>
        <dsp:cNvPr id="0" name=""/>
        <dsp:cNvSpPr/>
      </dsp:nvSpPr>
      <dsp:spPr>
        <a:xfrm>
          <a:off x="0" y="1243467"/>
          <a:ext cx="10233025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How will you know who came to the exhibit?</a:t>
          </a:r>
          <a:endParaRPr lang="en-US" sz="2600" kern="1200"/>
        </a:p>
      </dsp:txBody>
      <dsp:txXfrm>
        <a:off x="0" y="1243467"/>
        <a:ext cx="10233025" cy="621467"/>
      </dsp:txXfrm>
    </dsp:sp>
    <dsp:sp modelId="{242B20A5-8493-40C2-9222-AB588D623600}">
      <dsp:nvSpPr>
        <dsp:cNvPr id="0" name=""/>
        <dsp:cNvSpPr/>
      </dsp:nvSpPr>
      <dsp:spPr>
        <a:xfrm>
          <a:off x="0" y="1864935"/>
          <a:ext cx="102330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B032A1-F926-47B0-B9EA-74DB9D6B8EDE}">
      <dsp:nvSpPr>
        <dsp:cNvPr id="0" name=""/>
        <dsp:cNvSpPr/>
      </dsp:nvSpPr>
      <dsp:spPr>
        <a:xfrm>
          <a:off x="0" y="1864935"/>
          <a:ext cx="10233025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Will you have a guest book for people to sign?</a:t>
          </a:r>
          <a:endParaRPr lang="en-US" sz="2600" kern="1200"/>
        </a:p>
      </dsp:txBody>
      <dsp:txXfrm>
        <a:off x="0" y="1864935"/>
        <a:ext cx="10233025" cy="621467"/>
      </dsp:txXfrm>
    </dsp:sp>
    <dsp:sp modelId="{DDCC9851-2F63-421E-A130-2B816187CAED}">
      <dsp:nvSpPr>
        <dsp:cNvPr id="0" name=""/>
        <dsp:cNvSpPr/>
      </dsp:nvSpPr>
      <dsp:spPr>
        <a:xfrm>
          <a:off x="0" y="2486402"/>
          <a:ext cx="102330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2546D8-41B1-4862-A519-520CFA950F81}">
      <dsp:nvSpPr>
        <dsp:cNvPr id="0" name=""/>
        <dsp:cNvSpPr/>
      </dsp:nvSpPr>
      <dsp:spPr>
        <a:xfrm>
          <a:off x="0" y="2486402"/>
          <a:ext cx="10233025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How will you know what people think of your exhibit?</a:t>
          </a:r>
          <a:endParaRPr lang="en-US" sz="2600" kern="1200"/>
        </a:p>
      </dsp:txBody>
      <dsp:txXfrm>
        <a:off x="0" y="2486402"/>
        <a:ext cx="10233025" cy="621467"/>
      </dsp:txXfrm>
    </dsp:sp>
    <dsp:sp modelId="{B6AD55B4-4014-4A58-BBED-B78470022CD9}">
      <dsp:nvSpPr>
        <dsp:cNvPr id="0" name=""/>
        <dsp:cNvSpPr/>
      </dsp:nvSpPr>
      <dsp:spPr>
        <a:xfrm>
          <a:off x="0" y="3107870"/>
          <a:ext cx="102330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1F7ED9-C117-45FA-8DAF-B0166575FBFC}">
      <dsp:nvSpPr>
        <dsp:cNvPr id="0" name=""/>
        <dsp:cNvSpPr/>
      </dsp:nvSpPr>
      <dsp:spPr>
        <a:xfrm>
          <a:off x="0" y="3107870"/>
          <a:ext cx="10233025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Will there be space in the guest book for people to make comments?</a:t>
          </a:r>
          <a:endParaRPr lang="en-US" sz="2600" kern="1200"/>
        </a:p>
      </dsp:txBody>
      <dsp:txXfrm>
        <a:off x="0" y="3107870"/>
        <a:ext cx="10233025" cy="621467"/>
      </dsp:txXfrm>
    </dsp:sp>
    <dsp:sp modelId="{5D7B4D3A-8A5F-49E5-B351-C61F79550CC4}">
      <dsp:nvSpPr>
        <dsp:cNvPr id="0" name=""/>
        <dsp:cNvSpPr/>
      </dsp:nvSpPr>
      <dsp:spPr>
        <a:xfrm>
          <a:off x="0" y="3729338"/>
          <a:ext cx="102330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5576CB-7B44-488D-AC46-89EDDAEC0613}">
      <dsp:nvSpPr>
        <dsp:cNvPr id="0" name=""/>
        <dsp:cNvSpPr/>
      </dsp:nvSpPr>
      <dsp:spPr>
        <a:xfrm>
          <a:off x="0" y="3729338"/>
          <a:ext cx="10233025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Will you ask the artists what they thought of the exhibit? </a:t>
          </a:r>
          <a:endParaRPr lang="en-US" sz="2600" kern="1200"/>
        </a:p>
      </dsp:txBody>
      <dsp:txXfrm>
        <a:off x="0" y="3729338"/>
        <a:ext cx="10233025" cy="62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9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5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9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8986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06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8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5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1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6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5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0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4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4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8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4516E3F-261A-4A2F-AE87-0CFE66414CB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89EA47C-7BEE-4B95-A895-E1024B730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8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user/KCHEA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8656" y="1132116"/>
            <a:ext cx="6105143" cy="4593770"/>
          </a:xfrm>
        </p:spPr>
        <p:txBody>
          <a:bodyPr wrap="square" anchor="ctr">
            <a:normAutofit/>
          </a:bodyPr>
          <a:lstStyle/>
          <a:p>
            <a:pPr algn="l"/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Craft Luminaries </a:t>
            </a:r>
            <a:b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of Kentucky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65344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132115"/>
            <a:ext cx="3624943" cy="4593770"/>
          </a:xfrm>
        </p:spPr>
        <p:txBody>
          <a:bodyPr anchor="ctr">
            <a:normAutofit/>
          </a:bodyPr>
          <a:lstStyle/>
          <a:p>
            <a:pPr algn="l"/>
            <a:r>
              <a:rPr lang="en-US" sz="2800">
                <a:solidFill>
                  <a:srgbClr val="F2F2F2"/>
                </a:solidFill>
              </a:rPr>
              <a:t>  </a:t>
            </a:r>
          </a:p>
          <a:p>
            <a:pPr algn="l"/>
            <a:r>
              <a:rPr lang="en-US" sz="2800">
                <a:solidFill>
                  <a:srgbClr val="F2F2F2"/>
                </a:solidFill>
              </a:rPr>
              <a:t>Sponsored by the Kentucky Craft History &amp; Education Association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43467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EFF8DBF8-AEC6-419D-8CCA-73D990F90DBA}"/>
              </a:ext>
            </a:extLst>
          </p:cNvPr>
          <p:cNvSpPr/>
          <p:nvPr/>
        </p:nvSpPr>
        <p:spPr>
          <a:xfrm>
            <a:off x="3303639" y="5250426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77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974" y="365125"/>
            <a:ext cx="327585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Artistic Decisions: Making Use of the Space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66974" y="1825625"/>
            <a:ext cx="3606853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r>
              <a:rPr lang="en-US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Can you make use of the space in the corners?  </a:t>
            </a:r>
          </a:p>
          <a:p>
            <a:r>
              <a:rPr lang="en-US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What can you do to highlight smaller artworks?</a:t>
            </a:r>
          </a:p>
        </p:txBody>
      </p:sp>
      <p:pic>
        <p:nvPicPr>
          <p:cNvPr id="4098" name="Picture 2" descr="https://scontent-ord1-1.xx.fbcdn.net/hphotos-xpf1/v/t1.0-9/11913245_1671868443049777_2638166645221649912_n.jpg?oh=66e7b7b23fdac59e717395dcb02b33e5&amp;oe=56770D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4539" y="1061067"/>
            <a:ext cx="6314487" cy="473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94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content-ord1-1.xx.fbcdn.net/hphotos-xtp1/v/t1.0-9/11889523_1671868993049722_1266079588564452282_n.jpg?oh=a8340fab4f7efc58e91f2a1cf3ce82d7&amp;oe=566901DB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r="16180"/>
          <a:stretch/>
        </p:blipFill>
        <p:spPr bwMode="auto">
          <a:xfrm>
            <a:off x="4636008" y="10"/>
            <a:ext cx="75559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77D416-66F5-413A-9B46-6289471B3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/>
              <a:t>Practical Decisions: Lighting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2" y="1825625"/>
            <a:ext cx="3478160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r>
              <a:rPr lang="en-US" dirty="0"/>
              <a:t>What lighting is available?</a:t>
            </a:r>
          </a:p>
          <a:p>
            <a:r>
              <a:rPr lang="en-US" dirty="0"/>
              <a:t>Will people be viewing the artwork in the daytime or in the evening or both? </a:t>
            </a:r>
          </a:p>
          <a:p>
            <a:r>
              <a:rPr lang="en-US" dirty="0"/>
              <a:t>How will you use your lighting?</a:t>
            </a:r>
          </a:p>
        </p:txBody>
      </p:sp>
    </p:spTree>
    <p:extLst>
      <p:ext uri="{BB962C8B-B14F-4D97-AF65-F5344CB8AC3E}">
        <p14:creationId xmlns:p14="http://schemas.microsoft.com/office/powerpoint/2010/main" val="288063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Natural Light: </a:t>
            </a:r>
            <a:r>
              <a:rPr lang="en-US" sz="3200" dirty="0"/>
              <a:t>Can you adjust the window shades? Which artworks need to have light behind them? Which artworks need to have the shades drawn?</a:t>
            </a:r>
          </a:p>
        </p:txBody>
      </p:sp>
      <p:pic>
        <p:nvPicPr>
          <p:cNvPr id="3074" name="Picture 2" descr="https://scontent-ord1-1.xx.fbcdn.net/hphotos-xpt1/v/t1.0-9/11231324_1671868283049793_8907380839143826060_n.jpg?oh=8bdf5925b664ef81194f70dfe0e8197c&amp;oe=567543F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115" y="2113558"/>
            <a:ext cx="28918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ord1-1.xx.fbcdn.net/hphotos-xtp1/v/t1.0-9/11892261_1671868309716457_6973806211754129953_n.jpg?oh=45093a65833a500051a1d1fcab66aff3&amp;oe=566DA8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113558"/>
            <a:ext cx="580178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Artificial Light: </a:t>
            </a:r>
            <a:r>
              <a:rPr lang="en-US" sz="3600" dirty="0"/>
              <a:t>Do you have smaller lights or track lights that you can use? Which artworks should be highlighted? Should the light come from straight above or at an angle?</a:t>
            </a:r>
          </a:p>
        </p:txBody>
      </p:sp>
      <p:pic>
        <p:nvPicPr>
          <p:cNvPr id="6146" name="Picture 2" descr="https://scontent-ord1-1.xx.fbcdn.net/hphotos-xfp1/v/t1.0-9/11915117_1671868643049757_3128159034925323147_n.jpg?oh=32b2c2839a6555df056aab8b2132714f&amp;oe=5662CC08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6"/>
          <a:stretch/>
        </p:blipFill>
        <p:spPr bwMode="auto">
          <a:xfrm>
            <a:off x="6281530" y="1979858"/>
            <a:ext cx="5072270" cy="425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content-ord1-1.xx.fbcdn.net/hphotos-xfp1/v/t1.0-9/11051987_1671868816383073_8969160559636824190_n.jpg?oh=0cf94bc1b28acd4e08afba0a27f8c78d&amp;oe=5677ABF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8"/>
          <a:stretch/>
        </p:blipFill>
        <p:spPr bwMode="auto">
          <a:xfrm>
            <a:off x="1641036" y="1979858"/>
            <a:ext cx="3183212" cy="4256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51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scontent-ord1-1.xx.fbcdn.net/hphotos-xta1/v/t1.0-9/11225349_1671869136383041_3325270644668635151_n.jpg?oh=764156ca596f1e1d0a6e2e4959ecad50&amp;oe=5671166C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8" r="29119"/>
          <a:stretch/>
        </p:blipFill>
        <p:spPr bwMode="auto">
          <a:xfrm>
            <a:off x="7552944" y="10"/>
            <a:ext cx="463905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222" name="Rectangle 136">
            <a:extLst>
              <a:ext uri="{FF2B5EF4-FFF2-40B4-BE49-F238E27FC236}">
                <a16:creationId xmlns:a16="http://schemas.microsoft.com/office/drawing/2014/main" id="{97E60398-905F-436C-AB6F-00D742F62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636159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/>
              <a:t>Practical Decisions: Protection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20000" y="1825625"/>
            <a:ext cx="6079791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r>
              <a:rPr lang="en-US" dirty="0"/>
              <a:t>Which artworks in the exhibit need special protection?</a:t>
            </a:r>
          </a:p>
          <a:p>
            <a:r>
              <a:rPr lang="en-US" dirty="0"/>
              <a:t>Do you have display cases you can use? Can you build some?</a:t>
            </a:r>
          </a:p>
          <a:p>
            <a:r>
              <a:rPr lang="en-US" dirty="0"/>
              <a:t>Is there enough space around the display cases so that people will not bump against them?</a:t>
            </a:r>
          </a:p>
        </p:txBody>
      </p:sp>
    </p:spTree>
    <p:extLst>
      <p:ext uri="{BB962C8B-B14F-4D97-AF65-F5344CB8AC3E}">
        <p14:creationId xmlns:p14="http://schemas.microsoft.com/office/powerpoint/2010/main" val="209033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Display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3480" y="1825625"/>
            <a:ext cx="6487886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/>
          </a:p>
          <a:p>
            <a:endParaRPr lang="en-US" b="1" dirty="0"/>
          </a:p>
          <a:p>
            <a:r>
              <a:rPr lang="en-US" dirty="0"/>
              <a:t>What size and shape do the display cases need to be? </a:t>
            </a:r>
          </a:p>
          <a:p>
            <a:r>
              <a:rPr lang="en-US" dirty="0"/>
              <a:t>How will you mount the artworks inside the display cases? </a:t>
            </a:r>
          </a:p>
        </p:txBody>
      </p:sp>
      <p:pic>
        <p:nvPicPr>
          <p:cNvPr id="5122" name="Picture 2" descr="https://scontent-ord1-1.xx.fbcdn.net/hphotos-xpf1/v/t1.0-9/11933453_1671868509716437_3039831800446256851_n.jpg?oh=f48f5e4ac60eb9c316f4e978b5000393&amp;oe=5680A208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r="11816"/>
          <a:stretch/>
        </p:blipFill>
        <p:spPr bwMode="auto">
          <a:xfrm>
            <a:off x="20" y="10"/>
            <a:ext cx="43433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5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4047" r="19286" b="8172"/>
          <a:stretch/>
        </p:blipFill>
        <p:spPr>
          <a:xfrm>
            <a:off x="6096000" y="10"/>
            <a:ext cx="6096000" cy="6297551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b="1" dirty="0">
                <a:hlinkClick r:id="rId4"/>
              </a:rPr>
              <a:t>Multimedia Components</a:t>
            </a:r>
            <a:endParaRPr lang="en-US" sz="4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1825625"/>
            <a:ext cx="457287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Will your exhibit have a multimedia component?</a:t>
            </a:r>
          </a:p>
          <a:p>
            <a:r>
              <a:rPr lang="en-US" dirty="0"/>
              <a:t>How will the multimedia component be presented at the exhibit?</a:t>
            </a:r>
          </a:p>
          <a:p>
            <a:r>
              <a:rPr lang="en-US" dirty="0"/>
              <a:t>How else will it be accessible?</a:t>
            </a:r>
          </a:p>
          <a:p>
            <a:r>
              <a:rPr lang="en-US" dirty="0"/>
              <a:t>How will you publicize it? </a:t>
            </a:r>
          </a:p>
        </p:txBody>
      </p:sp>
    </p:spTree>
    <p:extLst>
      <p:ext uri="{BB962C8B-B14F-4D97-AF65-F5344CB8AC3E}">
        <p14:creationId xmlns:p14="http://schemas.microsoft.com/office/powerpoint/2010/main" val="3114684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11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77D416-66F5-413A-9B46-6289471B3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dirty="0"/>
              <a:t>Publicity: Special Events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347816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Will you have a special event such as an opening reception?</a:t>
            </a:r>
          </a:p>
          <a:p>
            <a:r>
              <a:rPr lang="en-US" sz="2400" dirty="0"/>
              <a:t>Will you send out invitations?</a:t>
            </a:r>
          </a:p>
          <a:p>
            <a:r>
              <a:rPr lang="en-US" sz="2400" dirty="0"/>
              <a:t>What information will you include?</a:t>
            </a:r>
          </a:p>
          <a:p>
            <a:r>
              <a:rPr lang="en-US" sz="2400" dirty="0"/>
              <a:t>Who will receive invitations?</a:t>
            </a:r>
          </a:p>
          <a:p>
            <a:r>
              <a:rPr lang="en-US" sz="2400" dirty="0"/>
              <a:t>What sponsors do you need to thank?</a:t>
            </a:r>
          </a:p>
        </p:txBody>
      </p:sp>
    </p:spTree>
    <p:extLst>
      <p:ext uri="{BB962C8B-B14F-4D97-AF65-F5344CB8AC3E}">
        <p14:creationId xmlns:p14="http://schemas.microsoft.com/office/powerpoint/2010/main" val="539845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Publicity: Social Media and the Internet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Will you post information on a Website? </a:t>
            </a:r>
          </a:p>
          <a:p>
            <a:r>
              <a:rPr lang="en-US" dirty="0">
                <a:solidFill>
                  <a:schemeClr val="tx1"/>
                </a:solidFill>
              </a:rPr>
              <a:t>Will you use social media like Facebook, Pinterest,  Twitter, Instagram, or YouTube? </a:t>
            </a:r>
          </a:p>
          <a:p>
            <a:r>
              <a:rPr lang="en-US" dirty="0">
                <a:solidFill>
                  <a:schemeClr val="tx1"/>
                </a:solidFill>
              </a:rPr>
              <a:t>Will you create a hashtag#?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1120774" y="1644623"/>
            <a:ext cx="2599887" cy="194991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75" y="3991918"/>
            <a:ext cx="3190986" cy="2393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8" t="7651" r="1455" b="11099"/>
          <a:stretch/>
        </p:blipFill>
        <p:spPr>
          <a:xfrm>
            <a:off x="2473054" y="3388299"/>
            <a:ext cx="3846786" cy="23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69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Publicity: Newspapers</a:t>
            </a: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15045B1D-AED4-407C-BC82-BF20E4E4F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948070"/>
            <a:ext cx="4773166" cy="389614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58" r="3398" b="4"/>
          <a:stretch/>
        </p:blipFill>
        <p:spPr>
          <a:xfrm>
            <a:off x="1131172" y="2268111"/>
            <a:ext cx="4187222" cy="325605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948069"/>
            <a:ext cx="5257799" cy="42288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Will you place ads or stories in newspapers?</a:t>
            </a:r>
          </a:p>
          <a:p>
            <a:r>
              <a:rPr lang="en-US"/>
              <a:t>Who will write the stories?</a:t>
            </a:r>
          </a:p>
          <a:p>
            <a:r>
              <a:rPr lang="en-US"/>
              <a:t>Which newspapers should you include?</a:t>
            </a:r>
          </a:p>
          <a:p>
            <a:r>
              <a:rPr lang="en-US"/>
              <a:t>Will you need to change the story depending on the newspaper? </a:t>
            </a:r>
          </a:p>
        </p:txBody>
      </p:sp>
    </p:spTree>
    <p:extLst>
      <p:ext uri="{BB962C8B-B14F-4D97-AF65-F5344CB8AC3E}">
        <p14:creationId xmlns:p14="http://schemas.microsoft.com/office/powerpoint/2010/main" val="428929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2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What do curators do?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B1D4747-D701-4CF3-B482-86664D6DF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80587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7652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Assessing the Exhibit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783F88C-AC41-4410-8909-2840DED31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692407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92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ord1-1.xx.fbcdn.net/hphotos-xpf1/v/t1.0-9/11934998_1671868169716471_8224316854776388042_n.jpg?oh=8d73edd670fc86b047a755e71a5f5ae9&amp;oe=56742434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093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1" y="365125"/>
            <a:ext cx="485467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/>
              <a:t>Setting up an Exhibit: Theme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120000" y="1825625"/>
            <a:ext cx="457287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/>
              <a:t>What will all the artworks in your exhibit have in common?</a:t>
            </a:r>
          </a:p>
          <a:p>
            <a:r>
              <a:rPr lang="en-US" b="1"/>
              <a:t>What </a:t>
            </a:r>
            <a:r>
              <a:rPr lang="en-US" b="1" dirty="0"/>
              <a:t>story do you want your exhibit to tell?</a:t>
            </a:r>
          </a:p>
          <a:p>
            <a:r>
              <a:rPr lang="en-US" b="1"/>
              <a:t>What do you want your audience to discover?</a:t>
            </a:r>
          </a:p>
          <a:p>
            <a:r>
              <a:rPr lang="en-US" b="1"/>
              <a:t>What </a:t>
            </a:r>
            <a:r>
              <a:rPr lang="en-US" b="1" dirty="0"/>
              <a:t>do you want them to think about? </a:t>
            </a:r>
          </a:p>
        </p:txBody>
      </p:sp>
    </p:spTree>
    <p:extLst>
      <p:ext uri="{BB962C8B-B14F-4D97-AF65-F5344CB8AC3E}">
        <p14:creationId xmlns:p14="http://schemas.microsoft.com/office/powerpoint/2010/main" val="137729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Selecting Artists and Artworks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What is the criteria for selection of the artists or artworks?</a:t>
            </a:r>
          </a:p>
          <a:p>
            <a:r>
              <a:rPr lang="en-US" b="1" dirty="0"/>
              <a:t>Are you going to contact artists and invite them to participate or are you going to have a jurying process?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6" descr="https://scontent-ord1-1.xx.fbcdn.net/hphotos-xfp1/v/t1.0-9/11891029_1671868723049749_7020898839938441470_n.jpg?oh=73e29843515bf95b7bfaf6f34817f689&amp;oe=5673EA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00" y="2235528"/>
            <a:ext cx="5033962" cy="3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4684" y="1690688"/>
            <a:ext cx="5540532" cy="4802187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8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/>
              <a:t>Analyzing and Interpreting Art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83480" y="1825625"/>
            <a:ext cx="6487886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/>
              <a:t>What information will you need about each artist or each artwork?</a:t>
            </a:r>
          </a:p>
          <a:p>
            <a:r>
              <a:rPr lang="en-US" b="1" dirty="0"/>
              <a:t>How will you show that the artist and artwork represent the theme of the exhibit?</a:t>
            </a:r>
          </a:p>
          <a:p>
            <a:r>
              <a:rPr lang="en-US" b="1"/>
              <a:t>How will you share that information?</a:t>
            </a:r>
          </a:p>
        </p:txBody>
      </p:sp>
      <p:pic>
        <p:nvPicPr>
          <p:cNvPr id="7" name="Picture 4" descr="https://scontent-ord1-1.xx.fbcdn.net/hphotos-xpl1/v/t1.0-9/11954631_1671868709716417_2693814581239102403_n.jpg?oh=b32aa1ff7c2fae5a08cecb3f3e8e980b&amp;oe=567520CC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6"/>
          <a:stretch/>
        </p:blipFill>
        <p:spPr bwMode="auto">
          <a:xfrm>
            <a:off x="20" y="10"/>
            <a:ext cx="43433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1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/>
              <a:t>Practical Decisions: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618431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/>
              <a:t>How large is your space?</a:t>
            </a:r>
          </a:p>
          <a:p>
            <a:r>
              <a:rPr lang="en-US" b="1" dirty="0"/>
              <a:t>How large are the artworks you want to display?</a:t>
            </a:r>
          </a:p>
          <a:p>
            <a:r>
              <a:rPr lang="en-US" b="1"/>
              <a:t>Which pieces will hang on the wall? How will they be attached?</a:t>
            </a:r>
          </a:p>
          <a:p>
            <a:r>
              <a:rPr lang="en-US" b="1" dirty="0"/>
              <a:t>Which pieces need to be on pedestals? Which need to be on shelves attached to the wall? </a:t>
            </a:r>
          </a:p>
        </p:txBody>
      </p:sp>
      <p:pic>
        <p:nvPicPr>
          <p:cNvPr id="5" name="Content Placeholder 4" descr="https://scontent-ord1-1.xx.fbcdn.net/hphotos-xpf1/v/t1.0-9/11892150_1671868963049725_2592991250380514723_n.jpg?oh=1a4d20fd21462911ee3d23055aaaae3a&amp;oe=56839ED8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r="34985"/>
          <a:stretch/>
        </p:blipFill>
        <p:spPr bwMode="auto">
          <a:xfrm>
            <a:off x="7848600" y="10"/>
            <a:ext cx="43434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093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4" r="2" b="2"/>
          <a:stretch/>
        </p:blipFill>
        <p:spPr>
          <a:xfrm>
            <a:off x="7552944" y="10"/>
            <a:ext cx="4639056" cy="685799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E60398-905F-436C-AB6F-00D742F62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636159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Size and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607979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/>
              <a:t>Do you have enough space for large artworks?</a:t>
            </a:r>
          </a:p>
          <a:p>
            <a:r>
              <a:rPr lang="en-US" b="1" dirty="0"/>
              <a:t>Do you have space for free-standing artworks?</a:t>
            </a:r>
          </a:p>
          <a:p>
            <a:r>
              <a:rPr lang="en-US" b="1"/>
              <a:t>How will you be sure that there is enough room for people to walk around the exhibit?</a:t>
            </a:r>
          </a:p>
        </p:txBody>
      </p:sp>
    </p:spTree>
    <p:extLst>
      <p:ext uri="{BB962C8B-B14F-4D97-AF65-F5344CB8AC3E}">
        <p14:creationId xmlns:p14="http://schemas.microsoft.com/office/powerpoint/2010/main" val="116974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0"/>
            <a:ext cx="10515600" cy="1325563"/>
          </a:xfrm>
        </p:spPr>
        <p:txBody>
          <a:bodyPr/>
          <a:lstStyle/>
          <a:p>
            <a:r>
              <a:rPr lang="en-US" b="1" dirty="0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248" y="1825625"/>
            <a:ext cx="5892968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Measure your space.</a:t>
            </a:r>
          </a:p>
          <a:p>
            <a:r>
              <a:rPr lang="en-US" sz="3200" dirty="0">
                <a:solidFill>
                  <a:schemeClr val="tx1"/>
                </a:solidFill>
              </a:rPr>
              <a:t>Make a floor plan.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Indicate doors and windows. </a:t>
            </a:r>
          </a:p>
          <a:p>
            <a:r>
              <a:rPr lang="en-US" sz="3200" dirty="0">
                <a:solidFill>
                  <a:schemeClr val="tx1"/>
                </a:solidFill>
              </a:rPr>
              <a:t>Plan how to use the wall and floor space.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bright="-40000" contrast="-40000"/>
          </a:blip>
          <a:srcRect l="3252" t="9026" r="-2792" b="11463"/>
          <a:stretch/>
        </p:blipFill>
        <p:spPr>
          <a:xfrm rot="5400000">
            <a:off x="6194864" y="1367498"/>
            <a:ext cx="4731623" cy="4887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4316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content-ord1-1.xx.fbcdn.net/hphotos-xpf1/v/t1.0-9/11960028_1671868943049727_5253786031635844436_n.jpg?oh=269e870508089f1d4583362d0575c180&amp;oe=567CC4D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r="13809"/>
          <a:stretch/>
        </p:blipFill>
        <p:spPr bwMode="auto">
          <a:xfrm>
            <a:off x="5154562" y="10"/>
            <a:ext cx="660011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D77D416-66F5-413A-9B46-6289471B3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Artistic Decisions: Arrangement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3478160" cy="435133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b="1"/>
          </a:p>
          <a:p>
            <a:r>
              <a:rPr lang="en-US" sz="2400" b="1"/>
              <a:t>Will you group the work of each artist together ?</a:t>
            </a:r>
          </a:p>
          <a:p>
            <a:r>
              <a:rPr lang="en-US" sz="2400" b="1"/>
              <a:t>Will you group artworks in specific media together?</a:t>
            </a:r>
          </a:p>
          <a:p>
            <a:r>
              <a:rPr lang="en-US" sz="2400" b="1"/>
              <a:t>Will you group artworks that have a common theme together?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1968136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</Words>
  <Application>Microsoft Office PowerPoint</Application>
  <PresentationFormat>Widescreen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Corbel</vt:lpstr>
      <vt:lpstr>Depth</vt:lpstr>
      <vt:lpstr>Craft Luminaries  of Kentucky</vt:lpstr>
      <vt:lpstr>What do curators do?</vt:lpstr>
      <vt:lpstr>Setting up an Exhibit: Theme</vt:lpstr>
      <vt:lpstr>Selecting Artists and Artworks</vt:lpstr>
      <vt:lpstr>Analyzing and Interpreting Art</vt:lpstr>
      <vt:lpstr>Practical Decisions: Space</vt:lpstr>
      <vt:lpstr>Size and Shape</vt:lpstr>
      <vt:lpstr>Planning</vt:lpstr>
      <vt:lpstr>Artistic Decisions: Arrangement</vt:lpstr>
      <vt:lpstr>Artistic Decisions: Making Use of the Space</vt:lpstr>
      <vt:lpstr>Practical Decisions: Lighting </vt:lpstr>
      <vt:lpstr>Natural Light: Can you adjust the window shades? Which artworks need to have light behind them? Which artworks need to have the shades drawn?</vt:lpstr>
      <vt:lpstr>Artificial Light: Do you have smaller lights or track lights that you can use? Which artworks should be highlighted? Should the light come from straight above or at an angle?</vt:lpstr>
      <vt:lpstr>Practical Decisions: Protection</vt:lpstr>
      <vt:lpstr>Display Cases</vt:lpstr>
      <vt:lpstr>Multimedia Components</vt:lpstr>
      <vt:lpstr>Publicity: Special Events </vt:lpstr>
      <vt:lpstr>Publicity: Social Media and the Internet</vt:lpstr>
      <vt:lpstr>Publicity: Newspapers</vt:lpstr>
      <vt:lpstr>Assessing the Exhibit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 Luminaries  of Kentucky</dc:title>
  <dc:creator>Judy Sizemore</dc:creator>
  <cp:lastModifiedBy>Judy Sizemore</cp:lastModifiedBy>
  <cp:revision>1</cp:revision>
  <dcterms:created xsi:type="dcterms:W3CDTF">2019-08-24T17:37:20Z</dcterms:created>
  <dcterms:modified xsi:type="dcterms:W3CDTF">2019-08-24T17:38:05Z</dcterms:modified>
</cp:coreProperties>
</file>